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693" r:id="rId5"/>
    <p:sldMasterId id="2147483703" r:id="rId6"/>
  </p:sldMasterIdLst>
  <p:notesMasterIdLst>
    <p:notesMasterId r:id="rId14"/>
  </p:notesMasterIdLst>
  <p:handoutMasterIdLst>
    <p:handoutMasterId r:id="rId15"/>
  </p:handoutMasterIdLst>
  <p:sldIdLst>
    <p:sldId id="257" r:id="rId7"/>
    <p:sldId id="263" r:id="rId8"/>
    <p:sldId id="259" r:id="rId9"/>
    <p:sldId id="269" r:id="rId10"/>
    <p:sldId id="266" r:id="rId11"/>
    <p:sldId id="267" r:id="rId12"/>
    <p:sldId id="26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8A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393"/>
    <p:restoredTop sz="91206"/>
  </p:normalViewPr>
  <p:slideViewPr>
    <p:cSldViewPr snapToGrid="0" snapToObjects="1">
      <p:cViewPr varScale="1">
        <p:scale>
          <a:sx n="72" d="100"/>
          <a:sy n="72" d="100"/>
        </p:scale>
        <p:origin x="522" y="66"/>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5" d="100"/>
          <a:sy n="95" d="100"/>
        </p:scale>
        <p:origin x="3152"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71800" cy="458788"/>
          </a:xfrm>
          <a:prstGeom prst="rect">
            <a:avLst/>
          </a:prstGeom>
        </p:spPr>
        <p:txBody>
          <a:bodyPr vert="horz" lIns="91440" tIns="45720" rIns="91440" bIns="45720" rtlCol="0"/>
          <a:lstStyle>
            <a:lvl1pPr algn="l">
              <a:defRPr sz="1200"/>
            </a:lvl1pPr>
          </a:lstStyle>
          <a:p>
            <a:endParaRPr lang="en-US" dirty="0">
              <a:solidFill>
                <a:schemeClr val="accent3"/>
              </a:solidFill>
              <a:latin typeface="Avenir Medium" charset="0"/>
              <a:ea typeface="Avenir Medium" charset="0"/>
              <a:cs typeface="Avenir Medium" charset="0"/>
            </a:endParaRPr>
          </a:p>
        </p:txBody>
      </p:sp>
      <p:sp>
        <p:nvSpPr>
          <p:cNvPr id="3" name="Date Placeholder 2"/>
          <p:cNvSpPr>
            <a:spLocks noGrp="1"/>
          </p:cNvSpPr>
          <p:nvPr>
            <p:ph type="dt" sz="quarter" idx="1"/>
          </p:nvPr>
        </p:nvSpPr>
        <p:spPr>
          <a:xfrm>
            <a:off x="5929425" y="458788"/>
            <a:ext cx="928579" cy="273269"/>
          </a:xfrm>
          <a:prstGeom prst="rect">
            <a:avLst/>
          </a:prstGeom>
        </p:spPr>
        <p:txBody>
          <a:bodyPr vert="horz" lIns="91440" tIns="45720" rIns="91440" bIns="45720" rtlCol="0"/>
          <a:lstStyle>
            <a:lvl1pPr algn="r">
              <a:defRPr sz="1200"/>
            </a:lvl1pPr>
          </a:lstStyle>
          <a:p>
            <a:fld id="{E30653BC-9D8C-A849-8082-D0F7B2EAD88E}" type="datetimeFigureOut">
              <a:rPr lang="en-US" smtClean="0">
                <a:latin typeface="Avenir Medium" charset="0"/>
                <a:ea typeface="Avenir Medium" charset="0"/>
                <a:cs typeface="Avenir Medium" charset="0"/>
              </a:rPr>
              <a:t>4/17/2023</a:t>
            </a:fld>
            <a:endParaRPr lang="en-US" dirty="0">
              <a:latin typeface="Avenir Medium" charset="0"/>
              <a:ea typeface="Avenir Medium" charset="0"/>
              <a:cs typeface="Avenir Medium"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solidFill>
                <a:schemeClr val="accent3"/>
              </a:solidFill>
              <a:latin typeface="Avenir Medium" charset="0"/>
              <a:ea typeface="Avenir Medium" charset="0"/>
              <a:cs typeface="Avenir Medium" charset="0"/>
            </a:endParaRPr>
          </a:p>
        </p:txBody>
      </p:sp>
      <p:sp>
        <p:nvSpPr>
          <p:cNvPr id="5" name="Slide Number Placeholder 4"/>
          <p:cNvSpPr>
            <a:spLocks noGrp="1"/>
          </p:cNvSpPr>
          <p:nvPr>
            <p:ph type="sldNum" sz="quarter" idx="3"/>
          </p:nvPr>
        </p:nvSpPr>
        <p:spPr>
          <a:xfrm>
            <a:off x="6099672" y="1"/>
            <a:ext cx="756745" cy="458787"/>
          </a:xfrm>
          <a:prstGeom prst="rect">
            <a:avLst/>
          </a:prstGeom>
        </p:spPr>
        <p:txBody>
          <a:bodyPr vert="horz" lIns="91440" tIns="45720" rIns="91440" bIns="45720" rtlCol="0" anchor="b"/>
          <a:lstStyle>
            <a:lvl1pPr algn="r">
              <a:defRPr sz="1200"/>
            </a:lvl1pPr>
          </a:lstStyle>
          <a:p>
            <a:fld id="{58153262-5012-2242-9F26-6EF15EA7F5F3}" type="slidenum">
              <a:rPr lang="en-US" smtClean="0">
                <a:solidFill>
                  <a:schemeClr val="accent3"/>
                </a:solidFill>
                <a:latin typeface="Avenir Medium" charset="0"/>
                <a:ea typeface="Avenir Medium" charset="0"/>
                <a:cs typeface="Avenir Medium" charset="0"/>
              </a:rPr>
              <a:t>‹#›</a:t>
            </a:fld>
            <a:endParaRPr lang="en-US">
              <a:solidFill>
                <a:schemeClr val="accent3"/>
              </a:solidFill>
              <a:latin typeface="Avenir Medium" charset="0"/>
              <a:ea typeface="Avenir Medium" charset="0"/>
              <a:cs typeface="Avenir Medium" charset="0"/>
            </a:endParaRP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48429" t="88107"/>
          <a:stretch/>
        </p:blipFill>
        <p:spPr>
          <a:xfrm>
            <a:off x="3321270" y="8685213"/>
            <a:ext cx="3536731" cy="458787"/>
          </a:xfrm>
          <a:prstGeom prst="rect">
            <a:avLst/>
          </a:prstGeom>
        </p:spPr>
      </p:pic>
    </p:spTree>
    <p:extLst>
      <p:ext uri="{BB962C8B-B14F-4D97-AF65-F5344CB8AC3E}">
        <p14:creationId xmlns:p14="http://schemas.microsoft.com/office/powerpoint/2010/main" val="16515196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71800" cy="458788"/>
          </a:xfrm>
          <a:prstGeom prst="rect">
            <a:avLst/>
          </a:prstGeom>
        </p:spPr>
        <p:txBody>
          <a:bodyPr vert="horz" lIns="91440" tIns="45720" rIns="91440" bIns="45720" rtlCol="0"/>
          <a:lstStyle>
            <a:lvl1pPr algn="l">
              <a:defRPr sz="1200" b="0" i="0">
                <a:solidFill>
                  <a:schemeClr val="accent3"/>
                </a:solidFill>
                <a:latin typeface="Avenir Medium" charset="0"/>
                <a:ea typeface="Avenir Medium" charset="0"/>
                <a:cs typeface="Avenir Medium" charset="0"/>
              </a:defRPr>
            </a:lvl1pPr>
          </a:lstStyle>
          <a:p>
            <a:endParaRPr lang="en-US"/>
          </a:p>
        </p:txBody>
      </p:sp>
      <p:sp>
        <p:nvSpPr>
          <p:cNvPr id="3" name="Date Placeholder 2"/>
          <p:cNvSpPr>
            <a:spLocks noGrp="1"/>
          </p:cNvSpPr>
          <p:nvPr>
            <p:ph type="dt" idx="1"/>
          </p:nvPr>
        </p:nvSpPr>
        <p:spPr>
          <a:xfrm>
            <a:off x="3886200" y="294291"/>
            <a:ext cx="2971800" cy="458788"/>
          </a:xfrm>
          <a:prstGeom prst="rect">
            <a:avLst/>
          </a:prstGeom>
        </p:spPr>
        <p:txBody>
          <a:bodyPr vert="horz" lIns="91440" tIns="45720" rIns="91440" bIns="45720" rtlCol="0"/>
          <a:lstStyle>
            <a:lvl1pPr algn="r">
              <a:defRPr sz="1200" b="0" i="0">
                <a:solidFill>
                  <a:schemeClr val="accent3"/>
                </a:solidFill>
                <a:latin typeface="Avenir Medium" charset="0"/>
                <a:ea typeface="Avenir Medium" charset="0"/>
                <a:cs typeface="Avenir Medium" charset="0"/>
              </a:defRPr>
            </a:lvl1pPr>
          </a:lstStyle>
          <a:p>
            <a:fld id="{C0765699-D5DE-034B-B5A6-D2DD4DCC45E2}" type="datetimeFigureOut">
              <a:rPr lang="en-US" smtClean="0"/>
              <a:pPr/>
              <a:t>4/17/2023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solidFill>
                  <a:schemeClr val="accent3"/>
                </a:solidFill>
                <a:latin typeface="Avenir Medium" charset="0"/>
                <a:ea typeface="Avenir Medium" charset="0"/>
                <a:cs typeface="Avenir Medium" charset="0"/>
              </a:defRPr>
            </a:lvl1pPr>
          </a:lstStyle>
          <a:p>
            <a:endParaRPr lang="en-US"/>
          </a:p>
        </p:txBody>
      </p:sp>
      <p:sp>
        <p:nvSpPr>
          <p:cNvPr id="7" name="Slide Number Placeholder 6"/>
          <p:cNvSpPr>
            <a:spLocks noGrp="1"/>
          </p:cNvSpPr>
          <p:nvPr>
            <p:ph type="sldNum" sz="quarter" idx="5"/>
          </p:nvPr>
        </p:nvSpPr>
        <p:spPr>
          <a:xfrm>
            <a:off x="3886200" y="1"/>
            <a:ext cx="2971800" cy="294291"/>
          </a:xfrm>
          <a:prstGeom prst="rect">
            <a:avLst/>
          </a:prstGeom>
        </p:spPr>
        <p:txBody>
          <a:bodyPr vert="horz" lIns="91440" tIns="45720" rIns="91440" bIns="45720" rtlCol="0" anchor="b"/>
          <a:lstStyle>
            <a:lvl1pPr algn="r">
              <a:defRPr sz="1200" b="0" i="0">
                <a:solidFill>
                  <a:schemeClr val="accent3"/>
                </a:solidFill>
                <a:latin typeface="Avenir Medium" charset="0"/>
                <a:ea typeface="Avenir Medium" charset="0"/>
                <a:cs typeface="Avenir Medium" charset="0"/>
              </a:defRPr>
            </a:lvl1pPr>
          </a:lstStyle>
          <a:p>
            <a:fld id="{1B6BC583-FDF6-2342-AD4B-08A208A7294D}" type="slidenum">
              <a:rPr lang="en-US" smtClean="0"/>
              <a:pPr/>
              <a:t>‹#›</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86377"/>
            <a:ext cx="6858000" cy="3857625"/>
          </a:xfrm>
          <a:prstGeom prst="rect">
            <a:avLst/>
          </a:prstGeom>
        </p:spPr>
      </p:pic>
    </p:spTree>
    <p:extLst>
      <p:ext uri="{BB962C8B-B14F-4D97-AF65-F5344CB8AC3E}">
        <p14:creationId xmlns:p14="http://schemas.microsoft.com/office/powerpoint/2010/main" val="285903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454381" y="2911951"/>
            <a:ext cx="2217683" cy="1491392"/>
          </a:xfrm>
          <a:prstGeom prst="rect">
            <a:avLst/>
          </a:prstGeom>
        </p:spPr>
      </p:pic>
      <p:cxnSp>
        <p:nvCxnSpPr>
          <p:cNvPr id="16" name="Straight Connector 15"/>
          <p:cNvCxnSpPr/>
          <p:nvPr userDrawn="1"/>
        </p:nvCxnSpPr>
        <p:spPr>
          <a:xfrm>
            <a:off x="4106563" y="3791509"/>
            <a:ext cx="6396680"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20" name="Title 19"/>
          <p:cNvSpPr>
            <a:spLocks noGrp="1"/>
          </p:cNvSpPr>
          <p:nvPr>
            <p:ph type="title" hasCustomPrompt="1"/>
          </p:nvPr>
        </p:nvSpPr>
        <p:spPr>
          <a:xfrm>
            <a:off x="4106562" y="831639"/>
            <a:ext cx="6561437" cy="2860176"/>
          </a:xfrm>
          <a:prstGeom prst="rect">
            <a:avLst/>
          </a:prstGeom>
        </p:spPr>
        <p:txBody>
          <a:bodyPr anchor="b">
            <a:normAutofit/>
          </a:bodyPr>
          <a:lstStyle>
            <a:lvl1pPr>
              <a:lnSpc>
                <a:spcPct val="85000"/>
              </a:lnSpc>
              <a:spcAft>
                <a:spcPts val="0"/>
              </a:spcAft>
              <a:defRPr sz="6000" b="1" i="0" baseline="0">
                <a:latin typeface="Avenir Heavy" charset="0"/>
                <a:ea typeface="Avenir Heavy" charset="0"/>
                <a:cs typeface="Avenir Heavy" charset="0"/>
              </a:defRPr>
            </a:lvl1pPr>
          </a:lstStyle>
          <a:p>
            <a:r>
              <a:rPr lang="en-US" dirty="0"/>
              <a:t>Title goes here.</a:t>
            </a:r>
          </a:p>
        </p:txBody>
      </p:sp>
      <p:sp>
        <p:nvSpPr>
          <p:cNvPr id="27" name="Text Placeholder 26"/>
          <p:cNvSpPr>
            <a:spLocks noGrp="1"/>
          </p:cNvSpPr>
          <p:nvPr>
            <p:ph type="body" sz="quarter" idx="10" hasCustomPrompt="1"/>
          </p:nvPr>
        </p:nvSpPr>
        <p:spPr>
          <a:xfrm>
            <a:off x="4106862" y="3891204"/>
            <a:ext cx="6561137" cy="1570038"/>
          </a:xfrm>
        </p:spPr>
        <p:txBody>
          <a:bodyPr anchor="t"/>
          <a:lstStyle>
            <a:lvl1pPr marL="0" indent="0">
              <a:lnSpc>
                <a:spcPct val="100000"/>
              </a:lnSpc>
              <a:buFont typeface="Arial" charset="0"/>
              <a:buNone/>
              <a:defRPr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A nice subtitle can go here</a:t>
            </a:r>
          </a:p>
        </p:txBody>
      </p:sp>
    </p:spTree>
    <p:extLst>
      <p:ext uri="{BB962C8B-B14F-4D97-AF65-F5344CB8AC3E}">
        <p14:creationId xmlns:p14="http://schemas.microsoft.com/office/powerpoint/2010/main" val="238213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
                                            <p:txEl>
                                              <p:pRg st="0" end="0"/>
                                            </p:txEl>
                                          </p:spTgt>
                                        </p:tgtEl>
                                        <p:attrNameLst>
                                          <p:attrName>style.visibility</p:attrName>
                                        </p:attrNameLst>
                                      </p:cBhvr>
                                      <p:to>
                                        <p:strVal val="visible"/>
                                      </p:to>
                                    </p:set>
                                    <p:animEffect transition="in" filter="fade">
                                      <p:cBhvr>
                                        <p:cTn id="16"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7" grpId="0" build="p">
        <p:tmplLst>
          <p:tmpl lvl="1">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 and Content">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839789" y="2209126"/>
            <a:ext cx="3198812" cy="3659862"/>
          </a:xfrm>
        </p:spPr>
        <p:txBody>
          <a:bodyPr anchor="t"/>
          <a:lstStyle>
            <a:lvl1pPr marL="0" indent="0">
              <a:buNone/>
              <a:defRPr sz="16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Add text here</a:t>
            </a:r>
          </a:p>
        </p:txBody>
      </p:sp>
      <p:sp>
        <p:nvSpPr>
          <p:cNvPr id="5" name="Date Placeholder 4"/>
          <p:cNvSpPr>
            <a:spLocks noGrp="1"/>
          </p:cNvSpPr>
          <p:nvPr>
            <p:ph type="dt" sz="half" idx="10"/>
          </p:nvPr>
        </p:nvSpPr>
        <p:spPr/>
        <p:txBody>
          <a:bodyPr/>
          <a:lstStyle/>
          <a:p>
            <a:fld id="{F47D5513-894F-764A-A324-A8FF985DD4E6}" type="datetime1">
              <a:rPr lang="en-US" smtClean="0"/>
              <a:t>4/17/2023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EC62AD-1449-9143-8F26-15D729BEA7F6}" type="slidenum">
              <a:rPr lang="en-US" smtClean="0"/>
              <a:t>‹#›</a:t>
            </a:fld>
            <a:endParaRPr lang="en-US"/>
          </a:p>
        </p:txBody>
      </p:sp>
      <p:sp>
        <p:nvSpPr>
          <p:cNvPr id="8" name="Title 7"/>
          <p:cNvSpPr>
            <a:spLocks noGrp="1"/>
          </p:cNvSpPr>
          <p:nvPr>
            <p:ph type="title" hasCustomPrompt="1"/>
          </p:nvPr>
        </p:nvSpPr>
        <p:spPr>
          <a:xfrm>
            <a:off x="838200" y="987425"/>
            <a:ext cx="3200104" cy="970467"/>
          </a:xfrm>
        </p:spPr>
        <p:txBody>
          <a:bodyPr anchor="b">
            <a:normAutofit/>
          </a:bodyPr>
          <a:lstStyle>
            <a:lvl1pPr>
              <a:defRPr sz="2800" b="0" i="0">
                <a:latin typeface="Avenir Medium" charset="0"/>
                <a:ea typeface="Avenir Medium" charset="0"/>
                <a:cs typeface="Avenir Medium" charset="0"/>
              </a:defRPr>
            </a:lvl1pPr>
          </a:lstStyle>
          <a:p>
            <a:r>
              <a:rPr lang="en-US" dirty="0"/>
              <a:t>Title goes here.</a:t>
            </a:r>
          </a:p>
        </p:txBody>
      </p:sp>
      <p:sp>
        <p:nvSpPr>
          <p:cNvPr id="10" name="Content Placeholder 9"/>
          <p:cNvSpPr>
            <a:spLocks noGrp="1"/>
          </p:cNvSpPr>
          <p:nvPr>
            <p:ph sz="quarter" idx="13"/>
          </p:nvPr>
        </p:nvSpPr>
        <p:spPr>
          <a:xfrm>
            <a:off x="4883972" y="987425"/>
            <a:ext cx="6368228" cy="4881563"/>
          </a:xfrm>
        </p:spPr>
        <p:txBody>
          <a:bodyPr/>
          <a:lstStyle/>
          <a:p>
            <a:pPr lvl="0"/>
            <a:r>
              <a:rPr lang="en-US"/>
              <a:t>Edit Master text styles</a:t>
            </a:r>
          </a:p>
        </p:txBody>
      </p:sp>
    </p:spTree>
    <p:extLst>
      <p:ext uri="{BB962C8B-B14F-4D97-AF65-F5344CB8AC3E}">
        <p14:creationId xmlns:p14="http://schemas.microsoft.com/office/powerpoint/2010/main" val="2019355808"/>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and Content">
    <p:bg>
      <p:bgPr>
        <a:solidFill>
          <a:schemeClr val="bg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839789" y="2209126"/>
            <a:ext cx="3198812" cy="3659862"/>
          </a:xfrm>
        </p:spPr>
        <p:txBody>
          <a:bodyPr anchor="t"/>
          <a:lstStyle>
            <a:lvl1pPr marL="0" indent="0">
              <a:buNone/>
              <a:defRPr sz="16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Add text here</a:t>
            </a:r>
          </a:p>
        </p:txBody>
      </p:sp>
      <p:sp>
        <p:nvSpPr>
          <p:cNvPr id="5" name="Date Placeholder 4"/>
          <p:cNvSpPr>
            <a:spLocks noGrp="1"/>
          </p:cNvSpPr>
          <p:nvPr>
            <p:ph type="dt" sz="half" idx="10"/>
          </p:nvPr>
        </p:nvSpPr>
        <p:spPr/>
        <p:txBody>
          <a:bodyPr/>
          <a:lstStyle/>
          <a:p>
            <a:fld id="{0EE3DEEC-492C-ED45-8E03-0A8A0FCA30E4}" type="datetime1">
              <a:rPr lang="en-US" smtClean="0"/>
              <a:t>4/17/2023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EC62AD-1449-9143-8F26-15D729BEA7F6}" type="slidenum">
              <a:rPr lang="en-US" smtClean="0"/>
              <a:t>‹#›</a:t>
            </a:fld>
            <a:endParaRPr lang="en-US"/>
          </a:p>
        </p:txBody>
      </p:sp>
      <p:sp>
        <p:nvSpPr>
          <p:cNvPr id="8" name="Title 7"/>
          <p:cNvSpPr>
            <a:spLocks noGrp="1"/>
          </p:cNvSpPr>
          <p:nvPr>
            <p:ph type="title" hasCustomPrompt="1"/>
          </p:nvPr>
        </p:nvSpPr>
        <p:spPr>
          <a:xfrm>
            <a:off x="838200" y="987425"/>
            <a:ext cx="3200104" cy="970467"/>
          </a:xfrm>
        </p:spPr>
        <p:txBody>
          <a:bodyPr anchor="b">
            <a:normAutofit/>
          </a:bodyPr>
          <a:lstStyle>
            <a:lvl1pPr>
              <a:defRPr sz="2800" b="0" i="0">
                <a:latin typeface="Avenir Medium" charset="0"/>
                <a:ea typeface="Avenir Medium" charset="0"/>
                <a:cs typeface="Avenir Medium" charset="0"/>
              </a:defRPr>
            </a:lvl1pPr>
          </a:lstStyle>
          <a:p>
            <a:r>
              <a:rPr lang="en-US" dirty="0"/>
              <a:t>Title goes here.</a:t>
            </a:r>
          </a:p>
        </p:txBody>
      </p:sp>
      <p:sp>
        <p:nvSpPr>
          <p:cNvPr id="10" name="Content Placeholder 9"/>
          <p:cNvSpPr>
            <a:spLocks noGrp="1"/>
          </p:cNvSpPr>
          <p:nvPr>
            <p:ph sz="quarter" idx="13" hasCustomPrompt="1"/>
          </p:nvPr>
        </p:nvSpPr>
        <p:spPr>
          <a:xfrm>
            <a:off x="4883972" y="0"/>
            <a:ext cx="7308028" cy="6857999"/>
          </a:xfrm>
          <a:solidFill>
            <a:schemeClr val="accent1"/>
          </a:solidFill>
        </p:spPr>
        <p:txBody>
          <a:bodyPr/>
          <a:lstStyle/>
          <a:p>
            <a:pPr lvl="0"/>
            <a:r>
              <a:rPr lang="en-US" dirty="0"/>
              <a:t>A nice picture can go here</a:t>
            </a:r>
          </a:p>
        </p:txBody>
      </p:sp>
    </p:spTree>
    <p:extLst>
      <p:ext uri="{BB962C8B-B14F-4D97-AF65-F5344CB8AC3E}">
        <p14:creationId xmlns:p14="http://schemas.microsoft.com/office/powerpoint/2010/main" val="1401764036"/>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 Gre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
            <a:ext cx="9248330" cy="6858001"/>
          </a:xfrm>
        </p:spPr>
        <p:txBody>
          <a:bodyPr/>
          <a:lstStyle>
            <a:lvl1pPr>
              <a:lnSpc>
                <a:spcPct val="85000"/>
              </a:lnSpc>
              <a:defRPr b="1" i="0" spc="300">
                <a:solidFill>
                  <a:schemeClr val="bg1"/>
                </a:solidFill>
                <a:latin typeface="Gotham Black" charset="0"/>
                <a:ea typeface="Gotham Black" charset="0"/>
                <a:cs typeface="Gotham Black" charset="0"/>
              </a:defRPr>
            </a:lvl1pPr>
          </a:lstStyle>
          <a:p>
            <a:r>
              <a:rPr lang="en-US" dirty="0"/>
              <a:t>TITLE GOES</a:t>
            </a:r>
            <a:br>
              <a:rPr lang="en-US" dirty="0"/>
            </a:br>
            <a:r>
              <a:rPr lang="en-US" dirty="0"/>
              <a:t>HERE</a:t>
            </a:r>
          </a:p>
        </p:txBody>
      </p:sp>
      <p:sp>
        <p:nvSpPr>
          <p:cNvPr id="3" name="Date Placeholder 2"/>
          <p:cNvSpPr>
            <a:spLocks noGrp="1"/>
          </p:cNvSpPr>
          <p:nvPr>
            <p:ph type="dt" sz="half" idx="10"/>
          </p:nvPr>
        </p:nvSpPr>
        <p:spPr/>
        <p:txBody>
          <a:bodyPr/>
          <a:lstStyle>
            <a:lvl1pPr>
              <a:defRPr>
                <a:solidFill>
                  <a:schemeClr val="bg1"/>
                </a:solidFill>
              </a:defRPr>
            </a:lvl1pPr>
          </a:lstStyle>
          <a:p>
            <a:fld id="{DA101D0F-D918-734D-BF98-31171A9B8527}" type="datetime1">
              <a:rPr lang="en-US" smtClean="0"/>
              <a:t>4/17/2023</a:t>
            </a:fld>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31EC62AD-1449-9143-8F26-15D729BEA7F6}" type="slidenum">
              <a:rPr lang="en-US" smtClean="0"/>
              <a:pPr/>
              <a:t>‹#›</a:t>
            </a:fld>
            <a:endParaRPr lang="en-US" dirty="0"/>
          </a:p>
        </p:txBody>
      </p:sp>
    </p:spTree>
    <p:extLst>
      <p:ext uri="{BB962C8B-B14F-4D97-AF65-F5344CB8AC3E}">
        <p14:creationId xmlns:p14="http://schemas.microsoft.com/office/powerpoint/2010/main" val="1521868620"/>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Gre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6" name="Date Placeholder 5"/>
          <p:cNvSpPr>
            <a:spLocks noGrp="1"/>
          </p:cNvSpPr>
          <p:nvPr>
            <p:ph type="dt" sz="half" idx="10"/>
          </p:nvPr>
        </p:nvSpPr>
        <p:spPr/>
        <p:txBody>
          <a:bodyPr/>
          <a:lstStyle>
            <a:lvl1pPr>
              <a:defRPr>
                <a:solidFill>
                  <a:schemeClr val="bg1"/>
                </a:solidFill>
              </a:defRPr>
            </a:lvl1pPr>
          </a:lstStyle>
          <a:p>
            <a:fld id="{B19D082E-48EA-DC44-AB29-B113D25A2F8F}" type="datetime1">
              <a:rPr lang="en-US" smtClean="0"/>
              <a:t>4/17/2023</a:t>
            </a:fld>
            <a:endParaRPr lang="en-US" dirty="0"/>
          </a:p>
        </p:txBody>
      </p:sp>
      <p:sp>
        <p:nvSpPr>
          <p:cNvPr id="7" name="Footer Placeholder 6"/>
          <p:cNvSpPr>
            <a:spLocks noGrp="1"/>
          </p:cNvSpPr>
          <p:nvPr>
            <p:ph type="ftr" sz="quarter" idx="11"/>
          </p:nvPr>
        </p:nvSpPr>
        <p:spPr/>
        <p:txBody>
          <a:bodyPr/>
          <a:lstStyle>
            <a:lvl1pPr>
              <a:defRPr>
                <a:solidFill>
                  <a:schemeClr val="bg1"/>
                </a:solidFill>
              </a:defRPr>
            </a:lvl1pPr>
          </a:lstStyle>
          <a:p>
            <a:endParaRPr lang="en-US"/>
          </a:p>
        </p:txBody>
      </p:sp>
      <p:sp>
        <p:nvSpPr>
          <p:cNvPr id="8" name="Slide Number Placeholder 7"/>
          <p:cNvSpPr>
            <a:spLocks noGrp="1"/>
          </p:cNvSpPr>
          <p:nvPr>
            <p:ph type="sldNum" sz="quarter" idx="12"/>
          </p:nvPr>
        </p:nvSpPr>
        <p:spPr/>
        <p:txBody>
          <a:bodyPr/>
          <a:lstStyle>
            <a:lvl1pPr>
              <a:defRPr>
                <a:solidFill>
                  <a:schemeClr val="bg1"/>
                </a:solidFill>
              </a:defRPr>
            </a:lvl1pPr>
          </a:lstStyle>
          <a:p>
            <a:fld id="{31EC62AD-1449-9143-8F26-15D729BEA7F6}" type="slidenum">
              <a:rPr lang="en-US" smtClean="0"/>
              <a:pPr/>
              <a:t>‹#›</a:t>
            </a:fld>
            <a:endParaRPr lang="en-US" dirty="0"/>
          </a:p>
        </p:txBody>
      </p:sp>
      <p:sp>
        <p:nvSpPr>
          <p:cNvPr id="9" name="Text Placeholder 2"/>
          <p:cNvSpPr>
            <a:spLocks noGrp="1"/>
          </p:cNvSpPr>
          <p:nvPr>
            <p:ph idx="1"/>
          </p:nvPr>
        </p:nvSpPr>
        <p:spPr>
          <a:xfrm>
            <a:off x="4920170" y="790689"/>
            <a:ext cx="6310814" cy="5276624"/>
          </a:xfrm>
          <a:prstGeom prst="rect">
            <a:avLst/>
          </a:prstGeom>
        </p:spPr>
        <p:txBody>
          <a:bodyPr vert="horz" lIns="91440" tIns="45720" rIns="91440" bIns="45720" rtlCol="0" anchor="ctr">
            <a:normAutofit/>
          </a:bodyPr>
          <a:lstStyle>
            <a:lvl1pPr>
              <a:lnSpc>
                <a:spcPct val="100000"/>
              </a:lnSpc>
              <a:spcBef>
                <a:spcPts val="600"/>
              </a:spcBef>
              <a:defRPr>
                <a:solidFill>
                  <a:schemeClr val="bg1"/>
                </a:solidFill>
                <a:latin typeface="Avenir Book" panose="02000503020000020003" pitchFamily="2" charset="0"/>
              </a:defRPr>
            </a:lvl1pPr>
            <a:lvl2pPr>
              <a:lnSpc>
                <a:spcPct val="100000"/>
              </a:lnSpc>
              <a:spcBef>
                <a:spcPts val="600"/>
              </a:spcBef>
              <a:defRPr>
                <a:solidFill>
                  <a:schemeClr val="bg1"/>
                </a:solidFill>
              </a:defRPr>
            </a:lvl2pPr>
            <a:lvl3pPr>
              <a:lnSpc>
                <a:spcPct val="100000"/>
              </a:lnSpc>
              <a:spcBef>
                <a:spcPts val="600"/>
              </a:spcBef>
              <a:defRPr>
                <a:solidFill>
                  <a:schemeClr val="bg1"/>
                </a:solidFill>
                <a:latin typeface="Avenir Book" panose="02000503020000020003" pitchFamily="2" charset="0"/>
              </a:defRPr>
            </a:lvl3pPr>
            <a:lvl4pPr>
              <a:lnSpc>
                <a:spcPct val="100000"/>
              </a:lnSpc>
              <a:spcBef>
                <a:spcPts val="600"/>
              </a:spcBef>
              <a:defRPr>
                <a:solidFill>
                  <a:schemeClr val="bg1"/>
                </a:solidFill>
              </a:defRPr>
            </a:lvl4pPr>
            <a:lvl5pPr>
              <a:lnSpc>
                <a:spcPct val="100000"/>
              </a:lnSpc>
              <a:spcBef>
                <a:spcPts val="600"/>
              </a:spcBef>
              <a:defRPr>
                <a:solidFill>
                  <a:schemeClr val="bg1"/>
                </a:solidFill>
                <a:latin typeface="Avenir Book" panose="02000503020000020003" pitchFamily="2" charset="0"/>
              </a:defRPr>
            </a:lvl5pPr>
            <a:lvl7pPr>
              <a:defRPr>
                <a:solidFill>
                  <a:schemeClr val="bg1"/>
                </a:solidFill>
                <a:latin typeface="Avenir Book" panose="02000503020000020003" pitchFamily="2" charset="0"/>
              </a:defRPr>
            </a:lvl7pPr>
            <a:lvl9pPr>
              <a:defRPr>
                <a:solidFill>
                  <a:schemeClr val="bg1"/>
                </a:solidFill>
                <a:latin typeface="Avenir Book" panose="02000503020000020003" pitchFamily="2" charset="0"/>
              </a:defRPr>
            </a:lvl9pPr>
          </a:lstStyle>
          <a:p>
            <a:pPr marL="228600" marR="0" lvl="0" indent="-228600" algn="l" defTabSz="914400" rtl="0" eaLnBrk="1" fontAlgn="auto" latinLnBrk="0" hangingPunct="1">
              <a:lnSpc>
                <a:spcPct val="90000"/>
              </a:lnSpc>
              <a:spcBef>
                <a:spcPts val="1000"/>
              </a:spcBef>
              <a:spcAft>
                <a:spcPts val="0"/>
              </a:spcAft>
              <a:buClr>
                <a:schemeClr val="accent1"/>
              </a:buClr>
              <a:buSzPct val="50000"/>
              <a:buFont typeface="LucidaGrande" charset="0"/>
              <a:buChar char="▶"/>
              <a:tabLst/>
              <a:defRPr/>
            </a:pPr>
            <a:r>
              <a:rPr lang="en-US"/>
              <a:t>Edit Master text styles</a:t>
            </a:r>
          </a:p>
          <a:p>
            <a:pPr marL="228600" marR="0" lvl="1" indent="-228600" algn="l" defTabSz="914400" rtl="0" eaLnBrk="1" fontAlgn="auto" latinLnBrk="0" hangingPunct="1">
              <a:lnSpc>
                <a:spcPct val="90000"/>
              </a:lnSpc>
              <a:spcBef>
                <a:spcPts val="1000"/>
              </a:spcBef>
              <a:spcAft>
                <a:spcPts val="0"/>
              </a:spcAft>
              <a:buClr>
                <a:schemeClr val="accent1"/>
              </a:buClr>
              <a:buSzPct val="50000"/>
              <a:buFont typeface="LucidaGrande" charset="0"/>
              <a:buChar char="▶"/>
              <a:tabLst/>
              <a:defRPr/>
            </a:pPr>
            <a:r>
              <a:rPr lang="en-US"/>
              <a:t>Second level</a:t>
            </a:r>
          </a:p>
          <a:p>
            <a:pPr marL="228600" marR="0" lvl="2" indent="-228600" algn="l" defTabSz="914400" rtl="0" eaLnBrk="1" fontAlgn="auto" latinLnBrk="0" hangingPunct="1">
              <a:lnSpc>
                <a:spcPct val="90000"/>
              </a:lnSpc>
              <a:spcBef>
                <a:spcPts val="1000"/>
              </a:spcBef>
              <a:spcAft>
                <a:spcPts val="0"/>
              </a:spcAft>
              <a:buClr>
                <a:schemeClr val="accent1"/>
              </a:buClr>
              <a:buSzPct val="50000"/>
              <a:buFont typeface="LucidaGrande" charset="0"/>
              <a:buChar char="▶"/>
              <a:tabLst/>
              <a:defRPr/>
            </a:pPr>
            <a:r>
              <a:rPr lang="en-US"/>
              <a:t>Third level</a:t>
            </a:r>
          </a:p>
          <a:p>
            <a:pPr marL="228600" marR="0" lvl="3" indent="-228600" algn="l" defTabSz="914400" rtl="0" eaLnBrk="1" fontAlgn="auto" latinLnBrk="0" hangingPunct="1">
              <a:lnSpc>
                <a:spcPct val="90000"/>
              </a:lnSpc>
              <a:spcBef>
                <a:spcPts val="1000"/>
              </a:spcBef>
              <a:spcAft>
                <a:spcPts val="0"/>
              </a:spcAft>
              <a:buClr>
                <a:schemeClr val="accent1"/>
              </a:buClr>
              <a:buSzPct val="50000"/>
              <a:buFont typeface="LucidaGrande" charset="0"/>
              <a:buChar char="▶"/>
              <a:tabLst/>
              <a:defRPr/>
            </a:pPr>
            <a:r>
              <a:rPr lang="en-US"/>
              <a:t>Fourth level</a:t>
            </a:r>
          </a:p>
          <a:p>
            <a:pPr marL="228600" marR="0" lvl="4" indent="-228600" algn="l" defTabSz="914400" rtl="0" eaLnBrk="1" fontAlgn="auto" latinLnBrk="0" hangingPunct="1">
              <a:lnSpc>
                <a:spcPct val="90000"/>
              </a:lnSpc>
              <a:spcBef>
                <a:spcPts val="1000"/>
              </a:spcBef>
              <a:spcAft>
                <a:spcPts val="0"/>
              </a:spcAft>
              <a:buClr>
                <a:schemeClr val="accent1"/>
              </a:buClr>
              <a:buSzPct val="50000"/>
              <a:buFont typeface="LucidaGrande" charset="0"/>
              <a:buChar char="▶"/>
              <a:tabLst/>
              <a:defRPr/>
            </a:pPr>
            <a:r>
              <a:rPr lang="en-US"/>
              <a:t>Fifth level</a:t>
            </a:r>
            <a:endParaRPr lang="en-US" dirty="0"/>
          </a:p>
        </p:txBody>
      </p:sp>
    </p:spTree>
    <p:extLst>
      <p:ext uri="{BB962C8B-B14F-4D97-AF65-F5344CB8AC3E}">
        <p14:creationId xmlns:p14="http://schemas.microsoft.com/office/powerpoint/2010/main" val="589815476"/>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 Gre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C25D6287-4A64-234F-B88A-DDE33279A6AE}" type="datetime1">
              <a:rPr lang="en-US" smtClean="0"/>
              <a:t>4/17/2023</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31EC62AD-1449-9143-8F26-15D729BEA7F6}" type="slidenum">
              <a:rPr lang="en-US" smtClean="0"/>
              <a:pPr/>
              <a:t>‹#›</a:t>
            </a:fld>
            <a:endParaRPr lang="en-US" dirty="0"/>
          </a:p>
        </p:txBody>
      </p:sp>
    </p:spTree>
    <p:extLst>
      <p:ext uri="{BB962C8B-B14F-4D97-AF65-F5344CB8AC3E}">
        <p14:creationId xmlns:p14="http://schemas.microsoft.com/office/powerpoint/2010/main" val="1575079882"/>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End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78598" y="2329031"/>
            <a:ext cx="8634804" cy="2651760"/>
          </a:xfrm>
        </p:spPr>
        <p:txBody>
          <a:bodyPr>
            <a:normAutofit/>
          </a:bodyPr>
          <a:lstStyle>
            <a:lvl1pPr algn="ctr">
              <a:lnSpc>
                <a:spcPct val="80000"/>
              </a:lnSpc>
              <a:defRPr sz="11500" baseline="0"/>
            </a:lvl1pPr>
          </a:lstStyle>
          <a:p>
            <a:r>
              <a:rPr lang="en-US" dirty="0"/>
              <a:t>Thank you!</a:t>
            </a:r>
          </a:p>
        </p:txBody>
      </p:sp>
      <p:sp>
        <p:nvSpPr>
          <p:cNvPr id="3" name="Date Placeholder 2"/>
          <p:cNvSpPr>
            <a:spLocks noGrp="1"/>
          </p:cNvSpPr>
          <p:nvPr>
            <p:ph type="dt" sz="half" idx="10"/>
          </p:nvPr>
        </p:nvSpPr>
        <p:spPr/>
        <p:txBody>
          <a:bodyPr/>
          <a:lstStyle>
            <a:lvl1pPr>
              <a:defRPr>
                <a:solidFill>
                  <a:schemeClr val="accent2"/>
                </a:solidFill>
              </a:defRPr>
            </a:lvl1pPr>
          </a:lstStyle>
          <a:p>
            <a:fld id="{A1AEF81A-83D2-1343-8D33-C876EE9652BE}" type="datetime1">
              <a:rPr lang="en-US" smtClean="0"/>
              <a:t>4/17/2023</a:t>
            </a:fld>
            <a:endParaRPr lang="en-US" dirty="0"/>
          </a:p>
        </p:txBody>
      </p:sp>
      <p:sp>
        <p:nvSpPr>
          <p:cNvPr id="5" name="Slide Number Placeholder 4"/>
          <p:cNvSpPr>
            <a:spLocks noGrp="1"/>
          </p:cNvSpPr>
          <p:nvPr>
            <p:ph type="sldNum" sz="quarter" idx="12"/>
          </p:nvPr>
        </p:nvSpPr>
        <p:spPr/>
        <p:txBody>
          <a:bodyPr/>
          <a:lstStyle>
            <a:lvl1pPr>
              <a:defRPr>
                <a:solidFill>
                  <a:schemeClr val="accent2"/>
                </a:solidFill>
              </a:defRPr>
            </a:lvl1pPr>
          </a:lstStyle>
          <a:p>
            <a:fld id="{31EC62AD-1449-9143-8F26-15D729BEA7F6}" type="slidenum">
              <a:rPr lang="en-US" smtClean="0"/>
              <a:pPr/>
              <a:t>‹#›</a:t>
            </a:fld>
            <a:endParaRPr lang="en-US" dirty="0"/>
          </a:p>
        </p:txBody>
      </p:sp>
    </p:spTree>
    <p:extLst>
      <p:ext uri="{BB962C8B-B14F-4D97-AF65-F5344CB8AC3E}">
        <p14:creationId xmlns:p14="http://schemas.microsoft.com/office/powerpoint/2010/main" val="33666020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D5452-9035-644B-A41F-3704686FBE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AD713B-2E10-9247-85CC-9A7F9FD208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9AFD78-A95A-C346-9364-4E5CE04D32B1}"/>
              </a:ext>
            </a:extLst>
          </p:cNvPr>
          <p:cNvSpPr>
            <a:spLocks noGrp="1"/>
          </p:cNvSpPr>
          <p:nvPr>
            <p:ph type="dt" sz="half" idx="10"/>
          </p:nvPr>
        </p:nvSpPr>
        <p:spPr/>
        <p:txBody>
          <a:bodyPr/>
          <a:lstStyle/>
          <a:p>
            <a:fld id="{766BF372-6359-6D42-9CEC-F5F426B1D10E}" type="datetime1">
              <a:rPr lang="en-US" smtClean="0"/>
              <a:t>4/17/2023</a:t>
            </a:fld>
            <a:endParaRPr lang="en-US"/>
          </a:p>
        </p:txBody>
      </p:sp>
      <p:sp>
        <p:nvSpPr>
          <p:cNvPr id="5" name="Footer Placeholder 4">
            <a:extLst>
              <a:ext uri="{FF2B5EF4-FFF2-40B4-BE49-F238E27FC236}">
                <a16:creationId xmlns:a16="http://schemas.microsoft.com/office/drawing/2014/main" id="{B6F82E4B-4A39-DE40-B75A-C882F391492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3063643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EC0B9-8638-A749-AAE5-32F5A3187E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A859D53-2D5A-1E4C-8A7B-854275DEE9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860B6E-9A4D-0743-8AC2-520A3FD8C02A}"/>
              </a:ext>
            </a:extLst>
          </p:cNvPr>
          <p:cNvSpPr>
            <a:spLocks noGrp="1"/>
          </p:cNvSpPr>
          <p:nvPr>
            <p:ph type="dt" sz="half" idx="10"/>
          </p:nvPr>
        </p:nvSpPr>
        <p:spPr/>
        <p:txBody>
          <a:bodyPr/>
          <a:lstStyle/>
          <a:p>
            <a:fld id="{E6D9740E-18B7-0546-B642-9570B27504EA}" type="datetime1">
              <a:rPr lang="en-US" smtClean="0"/>
              <a:t>4/17/2023</a:t>
            </a:fld>
            <a:endParaRPr lang="en-US"/>
          </a:p>
        </p:txBody>
      </p:sp>
      <p:sp>
        <p:nvSpPr>
          <p:cNvPr id="5" name="Footer Placeholder 4">
            <a:extLst>
              <a:ext uri="{FF2B5EF4-FFF2-40B4-BE49-F238E27FC236}">
                <a16:creationId xmlns:a16="http://schemas.microsoft.com/office/drawing/2014/main" id="{F9617103-3738-4748-B1D9-9E41F1A99BD9}"/>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672209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BDA43-9C4C-5D4B-B3CD-8964BD3F4A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DE3EF1-6480-F540-9B10-0D6C45655426}"/>
              </a:ext>
            </a:extLst>
          </p:cNvPr>
          <p:cNvSpPr>
            <a:spLocks noGrp="1"/>
          </p:cNvSpPr>
          <p:nvPr>
            <p:ph sz="half" idx="1"/>
          </p:nvPr>
        </p:nvSpPr>
        <p:spPr>
          <a:xfrm>
            <a:off x="377686" y="2054087"/>
            <a:ext cx="6102626" cy="4122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D6AAE03-809D-494C-99BB-120360CB71F3}"/>
              </a:ext>
            </a:extLst>
          </p:cNvPr>
          <p:cNvSpPr>
            <a:spLocks noGrp="1"/>
          </p:cNvSpPr>
          <p:nvPr>
            <p:ph sz="half" idx="2"/>
          </p:nvPr>
        </p:nvSpPr>
        <p:spPr>
          <a:xfrm>
            <a:off x="5711686" y="2054087"/>
            <a:ext cx="6102626" cy="4122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B056B67-70AD-0544-BE62-85FEBAB7312F}"/>
              </a:ext>
            </a:extLst>
          </p:cNvPr>
          <p:cNvSpPr>
            <a:spLocks noGrp="1"/>
          </p:cNvSpPr>
          <p:nvPr>
            <p:ph type="dt" sz="half" idx="10"/>
          </p:nvPr>
        </p:nvSpPr>
        <p:spPr/>
        <p:txBody>
          <a:bodyPr/>
          <a:lstStyle/>
          <a:p>
            <a:fld id="{3560D14D-70C7-C646-A0F0-818CD21F627B}" type="datetime1">
              <a:rPr lang="en-US" smtClean="0"/>
              <a:t>4/17/2023</a:t>
            </a:fld>
            <a:endParaRPr lang="en-US"/>
          </a:p>
        </p:txBody>
      </p:sp>
      <p:sp>
        <p:nvSpPr>
          <p:cNvPr id="6" name="Footer Placeholder 5">
            <a:extLst>
              <a:ext uri="{FF2B5EF4-FFF2-40B4-BE49-F238E27FC236}">
                <a16:creationId xmlns:a16="http://schemas.microsoft.com/office/drawing/2014/main" id="{D8031ACA-E831-BC41-B822-504FD6A0EC2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19510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6B888-6B0B-9849-90A3-FB50BBE75B97}"/>
              </a:ext>
            </a:extLst>
          </p:cNvPr>
          <p:cNvSpPr>
            <a:spLocks noGrp="1"/>
          </p:cNvSpPr>
          <p:nvPr>
            <p:ph type="title"/>
          </p:nvPr>
        </p:nvSpPr>
        <p:spPr>
          <a:xfrm>
            <a:off x="357809" y="866776"/>
            <a:ext cx="11519322" cy="823912"/>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D73ABB-A515-C944-B7EC-4FC2FEE4E066}"/>
              </a:ext>
            </a:extLst>
          </p:cNvPr>
          <p:cNvSpPr>
            <a:spLocks noGrp="1"/>
          </p:cNvSpPr>
          <p:nvPr>
            <p:ph type="body" idx="1"/>
          </p:nvPr>
        </p:nvSpPr>
        <p:spPr>
          <a:xfrm>
            <a:off x="357810" y="1840189"/>
            <a:ext cx="615895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66A256-8FD7-6147-81B2-FD4ADB08C0F2}"/>
              </a:ext>
            </a:extLst>
          </p:cNvPr>
          <p:cNvSpPr>
            <a:spLocks noGrp="1"/>
          </p:cNvSpPr>
          <p:nvPr>
            <p:ph sz="half" idx="2"/>
          </p:nvPr>
        </p:nvSpPr>
        <p:spPr>
          <a:xfrm>
            <a:off x="357810" y="2664101"/>
            <a:ext cx="615895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457E43-3476-6649-9856-6F5C9C84B4A3}"/>
              </a:ext>
            </a:extLst>
          </p:cNvPr>
          <p:cNvSpPr>
            <a:spLocks noGrp="1"/>
          </p:cNvSpPr>
          <p:nvPr>
            <p:ph type="body" sz="quarter" idx="3"/>
          </p:nvPr>
        </p:nvSpPr>
        <p:spPr>
          <a:xfrm>
            <a:off x="5687847" y="1840189"/>
            <a:ext cx="618928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D4AB94-37BE-4F49-AE6A-3015D520A36F}"/>
              </a:ext>
            </a:extLst>
          </p:cNvPr>
          <p:cNvSpPr>
            <a:spLocks noGrp="1"/>
          </p:cNvSpPr>
          <p:nvPr>
            <p:ph sz="quarter" idx="4"/>
          </p:nvPr>
        </p:nvSpPr>
        <p:spPr>
          <a:xfrm>
            <a:off x="5687847" y="2664101"/>
            <a:ext cx="618928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3877D9-5F0D-9C42-A3D2-EAEF8BECD2E1}"/>
              </a:ext>
            </a:extLst>
          </p:cNvPr>
          <p:cNvSpPr>
            <a:spLocks noGrp="1"/>
          </p:cNvSpPr>
          <p:nvPr>
            <p:ph type="dt" sz="half" idx="10"/>
          </p:nvPr>
        </p:nvSpPr>
        <p:spPr/>
        <p:txBody>
          <a:bodyPr/>
          <a:lstStyle/>
          <a:p>
            <a:fld id="{E14235E9-D44A-8643-B389-1C062CBA92D8}" type="datetime1">
              <a:rPr lang="en-US" smtClean="0"/>
              <a:t>4/17/2023</a:t>
            </a:fld>
            <a:endParaRPr lang="en-US"/>
          </a:p>
        </p:txBody>
      </p:sp>
      <p:sp>
        <p:nvSpPr>
          <p:cNvPr id="8" name="Footer Placeholder 7">
            <a:extLst>
              <a:ext uri="{FF2B5EF4-FFF2-40B4-BE49-F238E27FC236}">
                <a16:creationId xmlns:a16="http://schemas.microsoft.com/office/drawing/2014/main" id="{D611C2D2-EC27-3D4E-8969-5A8609C832A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66950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E468EE-4F6C-0647-BD0A-57F0EAF75A58}" type="datetime1">
              <a:rPr lang="en-US" smtClean="0"/>
              <a:t>4/17/2023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EC62AD-1449-9143-8F26-15D729BEA7F6}" type="slidenum">
              <a:rPr lang="en-US" smtClean="0"/>
              <a:t>‹#›</a:t>
            </a:fld>
            <a:endParaRPr lang="en-US"/>
          </a:p>
        </p:txBody>
      </p:sp>
      <p:sp>
        <p:nvSpPr>
          <p:cNvPr id="11" name="Title 10"/>
          <p:cNvSpPr>
            <a:spLocks noGrp="1"/>
          </p:cNvSpPr>
          <p:nvPr>
            <p:ph type="title" hasCustomPrompt="1"/>
          </p:nvPr>
        </p:nvSpPr>
        <p:spPr/>
        <p:txBody>
          <a:bodyPr/>
          <a:lstStyle/>
          <a:p>
            <a:r>
              <a:rPr lang="en-US" dirty="0"/>
              <a:t>A nice</a:t>
            </a:r>
            <a:br>
              <a:rPr lang="en-US" dirty="0"/>
            </a:br>
            <a:r>
              <a:rPr lang="en-US" dirty="0"/>
              <a:t>title</a:t>
            </a:r>
            <a:br>
              <a:rPr lang="en-US" dirty="0"/>
            </a:br>
            <a:r>
              <a:rPr lang="en-US" dirty="0"/>
              <a:t>can go here.</a:t>
            </a:r>
          </a:p>
        </p:txBody>
      </p:sp>
    </p:spTree>
    <p:extLst>
      <p:ext uri="{BB962C8B-B14F-4D97-AF65-F5344CB8AC3E}">
        <p14:creationId xmlns:p14="http://schemas.microsoft.com/office/powerpoint/2010/main" val="748440418"/>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89DDB-F680-FF44-9A59-5287753A74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11847A4-1986-2544-BC65-D415982DA61D}"/>
              </a:ext>
            </a:extLst>
          </p:cNvPr>
          <p:cNvSpPr>
            <a:spLocks noGrp="1"/>
          </p:cNvSpPr>
          <p:nvPr>
            <p:ph type="dt" sz="half" idx="10"/>
          </p:nvPr>
        </p:nvSpPr>
        <p:spPr/>
        <p:txBody>
          <a:bodyPr/>
          <a:lstStyle/>
          <a:p>
            <a:fld id="{876F36F2-ADAD-BF45-A1D8-EBB335B49CE2}" type="datetime1">
              <a:rPr lang="en-US" smtClean="0"/>
              <a:t>4/17/2023</a:t>
            </a:fld>
            <a:endParaRPr lang="en-US"/>
          </a:p>
        </p:txBody>
      </p:sp>
      <p:sp>
        <p:nvSpPr>
          <p:cNvPr id="4" name="Footer Placeholder 3">
            <a:extLst>
              <a:ext uri="{FF2B5EF4-FFF2-40B4-BE49-F238E27FC236}">
                <a16:creationId xmlns:a16="http://schemas.microsoft.com/office/drawing/2014/main" id="{E9CDAAB4-9018-7D46-A457-EBFEDCDEFAF7}"/>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489747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D9D413-90FB-244F-B8AF-CB6F9D8C3E6B}"/>
              </a:ext>
            </a:extLst>
          </p:cNvPr>
          <p:cNvSpPr>
            <a:spLocks noGrp="1"/>
          </p:cNvSpPr>
          <p:nvPr>
            <p:ph type="dt" sz="half" idx="10"/>
          </p:nvPr>
        </p:nvSpPr>
        <p:spPr/>
        <p:txBody>
          <a:bodyPr/>
          <a:lstStyle/>
          <a:p>
            <a:fld id="{AC0901B2-5218-B540-889C-696805473232}" type="datetime1">
              <a:rPr lang="en-US" smtClean="0"/>
              <a:t>4/17/2023</a:t>
            </a:fld>
            <a:endParaRPr lang="en-US"/>
          </a:p>
        </p:txBody>
      </p:sp>
      <p:sp>
        <p:nvSpPr>
          <p:cNvPr id="3" name="Footer Placeholder 2">
            <a:extLst>
              <a:ext uri="{FF2B5EF4-FFF2-40B4-BE49-F238E27FC236}">
                <a16:creationId xmlns:a16="http://schemas.microsoft.com/office/drawing/2014/main" id="{B45F216B-8F0B-3948-951A-9A516CC59018}"/>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719651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3B259-270B-554E-A7D9-4AEBA72E21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77B478F-0E58-CC4A-B268-37378D4E60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340A82-9BDC-1C4E-97AA-9A0E132C63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22A920-D4BF-0447-B526-8C6E4FA251EA}"/>
              </a:ext>
            </a:extLst>
          </p:cNvPr>
          <p:cNvSpPr>
            <a:spLocks noGrp="1"/>
          </p:cNvSpPr>
          <p:nvPr>
            <p:ph type="dt" sz="half" idx="10"/>
          </p:nvPr>
        </p:nvSpPr>
        <p:spPr/>
        <p:txBody>
          <a:bodyPr/>
          <a:lstStyle/>
          <a:p>
            <a:fld id="{CE35616A-70EB-924C-B688-7DF5EB95F9DF}" type="datetime1">
              <a:rPr lang="en-US" smtClean="0"/>
              <a:t>4/17/2023</a:t>
            </a:fld>
            <a:endParaRPr lang="en-US"/>
          </a:p>
        </p:txBody>
      </p:sp>
      <p:sp>
        <p:nvSpPr>
          <p:cNvPr id="6" name="Footer Placeholder 5">
            <a:extLst>
              <a:ext uri="{FF2B5EF4-FFF2-40B4-BE49-F238E27FC236}">
                <a16:creationId xmlns:a16="http://schemas.microsoft.com/office/drawing/2014/main" id="{6875230E-8AFD-794E-BC7B-228D2C2F6F8F}"/>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770957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3DE41-2492-994C-9B9A-276532985C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BFD14F-DDB7-EC45-A596-07903D4739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66848A-CB23-6943-85D0-0BD8368CBE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038800-1B73-F748-9B18-8AD7035DEB82}"/>
              </a:ext>
            </a:extLst>
          </p:cNvPr>
          <p:cNvSpPr>
            <a:spLocks noGrp="1"/>
          </p:cNvSpPr>
          <p:nvPr>
            <p:ph type="dt" sz="half" idx="10"/>
          </p:nvPr>
        </p:nvSpPr>
        <p:spPr/>
        <p:txBody>
          <a:bodyPr/>
          <a:lstStyle/>
          <a:p>
            <a:fld id="{932F0C85-57BC-5648-ACC5-5E79E7BECF8B}" type="datetime1">
              <a:rPr lang="en-US" smtClean="0"/>
              <a:t>4/17/2023</a:t>
            </a:fld>
            <a:endParaRPr lang="en-US"/>
          </a:p>
        </p:txBody>
      </p:sp>
      <p:sp>
        <p:nvSpPr>
          <p:cNvPr id="6" name="Footer Placeholder 5">
            <a:extLst>
              <a:ext uri="{FF2B5EF4-FFF2-40B4-BE49-F238E27FC236}">
                <a16:creationId xmlns:a16="http://schemas.microsoft.com/office/drawing/2014/main" id="{6B3E91BA-7CE3-2D49-881C-485D965AB55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374749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D5452-9035-644B-A41F-3704686FBE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AD713B-2E10-9247-85CC-9A7F9FD208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9AFD78-A95A-C346-9364-4E5CE04D32B1}"/>
              </a:ext>
            </a:extLst>
          </p:cNvPr>
          <p:cNvSpPr>
            <a:spLocks noGrp="1"/>
          </p:cNvSpPr>
          <p:nvPr>
            <p:ph type="dt" sz="half" idx="10"/>
          </p:nvPr>
        </p:nvSpPr>
        <p:spPr/>
        <p:txBody>
          <a:bodyPr/>
          <a:lstStyle/>
          <a:p>
            <a:fld id="{99D88204-209F-9C40-9B88-DBBF3208A878}" type="datetime1">
              <a:rPr lang="en-US" smtClean="0"/>
              <a:t>4/17/2023</a:t>
            </a:fld>
            <a:endParaRPr lang="en-US"/>
          </a:p>
        </p:txBody>
      </p:sp>
      <p:sp>
        <p:nvSpPr>
          <p:cNvPr id="5" name="Footer Placeholder 4">
            <a:extLst>
              <a:ext uri="{FF2B5EF4-FFF2-40B4-BE49-F238E27FC236}">
                <a16:creationId xmlns:a16="http://schemas.microsoft.com/office/drawing/2014/main" id="{B6F82E4B-4A39-DE40-B75A-C882F39149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C6C3A9-15BC-2E4D-BC88-23B7558A71D1}"/>
              </a:ext>
            </a:extLst>
          </p:cNvPr>
          <p:cNvSpPr>
            <a:spLocks noGrp="1"/>
          </p:cNvSpPr>
          <p:nvPr>
            <p:ph type="sldNum" sz="quarter" idx="12"/>
          </p:nvPr>
        </p:nvSpPr>
        <p:spPr>
          <a:xfrm>
            <a:off x="11000508" y="317375"/>
            <a:ext cx="876623" cy="263650"/>
          </a:xfrm>
          <a:prstGeom prst="rect">
            <a:avLst/>
          </a:prstGeom>
        </p:spPr>
        <p:txBody>
          <a:bodyPr/>
          <a:lstStyle/>
          <a:p>
            <a:fld id="{9B3D46C1-1EED-0E4A-8C63-0EFC12332633}" type="slidenum">
              <a:rPr lang="en-US" smtClean="0"/>
              <a:t>‹#›</a:t>
            </a:fld>
            <a:endParaRPr lang="en-US"/>
          </a:p>
        </p:txBody>
      </p:sp>
    </p:spTree>
    <p:extLst>
      <p:ext uri="{BB962C8B-B14F-4D97-AF65-F5344CB8AC3E}">
        <p14:creationId xmlns:p14="http://schemas.microsoft.com/office/powerpoint/2010/main" val="19297264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EC0B9-8638-A749-AAE5-32F5A3187E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A859D53-2D5A-1E4C-8A7B-854275DEE9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860B6E-9A4D-0743-8AC2-520A3FD8C02A}"/>
              </a:ext>
            </a:extLst>
          </p:cNvPr>
          <p:cNvSpPr>
            <a:spLocks noGrp="1"/>
          </p:cNvSpPr>
          <p:nvPr>
            <p:ph type="dt" sz="half" idx="10"/>
          </p:nvPr>
        </p:nvSpPr>
        <p:spPr/>
        <p:txBody>
          <a:bodyPr/>
          <a:lstStyle/>
          <a:p>
            <a:fld id="{6359BC1B-ACB5-8D4D-B7B8-B7C0E963E3BB}" type="datetime1">
              <a:rPr lang="en-US" smtClean="0"/>
              <a:t>4/17/2023</a:t>
            </a:fld>
            <a:endParaRPr lang="en-US"/>
          </a:p>
        </p:txBody>
      </p:sp>
      <p:sp>
        <p:nvSpPr>
          <p:cNvPr id="5" name="Footer Placeholder 4">
            <a:extLst>
              <a:ext uri="{FF2B5EF4-FFF2-40B4-BE49-F238E27FC236}">
                <a16:creationId xmlns:a16="http://schemas.microsoft.com/office/drawing/2014/main" id="{F9617103-3738-4748-B1D9-9E41F1A99BD9}"/>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134078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BDA43-9C4C-5D4B-B3CD-8964BD3F4A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DE3EF1-6480-F540-9B10-0D6C45655426}"/>
              </a:ext>
            </a:extLst>
          </p:cNvPr>
          <p:cNvSpPr>
            <a:spLocks noGrp="1"/>
          </p:cNvSpPr>
          <p:nvPr>
            <p:ph sz="half" idx="1"/>
          </p:nvPr>
        </p:nvSpPr>
        <p:spPr>
          <a:xfrm>
            <a:off x="377686" y="2054087"/>
            <a:ext cx="6102626" cy="4122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D6AAE03-809D-494C-99BB-120360CB71F3}"/>
              </a:ext>
            </a:extLst>
          </p:cNvPr>
          <p:cNvSpPr>
            <a:spLocks noGrp="1"/>
          </p:cNvSpPr>
          <p:nvPr>
            <p:ph sz="half" idx="2"/>
          </p:nvPr>
        </p:nvSpPr>
        <p:spPr>
          <a:xfrm>
            <a:off x="5711686" y="2054087"/>
            <a:ext cx="6102626" cy="4122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B056B67-70AD-0544-BE62-85FEBAB7312F}"/>
              </a:ext>
            </a:extLst>
          </p:cNvPr>
          <p:cNvSpPr>
            <a:spLocks noGrp="1"/>
          </p:cNvSpPr>
          <p:nvPr>
            <p:ph type="dt" sz="half" idx="10"/>
          </p:nvPr>
        </p:nvSpPr>
        <p:spPr/>
        <p:txBody>
          <a:bodyPr/>
          <a:lstStyle/>
          <a:p>
            <a:fld id="{D4FCBDEA-E505-2841-B1FE-E92D833FD8F5}" type="datetime1">
              <a:rPr lang="en-US" smtClean="0"/>
              <a:t>4/17/2023</a:t>
            </a:fld>
            <a:endParaRPr lang="en-US"/>
          </a:p>
        </p:txBody>
      </p:sp>
      <p:sp>
        <p:nvSpPr>
          <p:cNvPr id="6" name="Footer Placeholder 5">
            <a:extLst>
              <a:ext uri="{FF2B5EF4-FFF2-40B4-BE49-F238E27FC236}">
                <a16:creationId xmlns:a16="http://schemas.microsoft.com/office/drawing/2014/main" id="{D8031ACA-E831-BC41-B822-504FD6A0EC2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11341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6B888-6B0B-9849-90A3-FB50BBE75B97}"/>
              </a:ext>
            </a:extLst>
          </p:cNvPr>
          <p:cNvSpPr>
            <a:spLocks noGrp="1"/>
          </p:cNvSpPr>
          <p:nvPr>
            <p:ph type="title"/>
          </p:nvPr>
        </p:nvSpPr>
        <p:spPr>
          <a:xfrm>
            <a:off x="357809" y="866776"/>
            <a:ext cx="11519322" cy="823912"/>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D73ABB-A515-C944-B7EC-4FC2FEE4E066}"/>
              </a:ext>
            </a:extLst>
          </p:cNvPr>
          <p:cNvSpPr>
            <a:spLocks noGrp="1"/>
          </p:cNvSpPr>
          <p:nvPr>
            <p:ph type="body" idx="1"/>
          </p:nvPr>
        </p:nvSpPr>
        <p:spPr>
          <a:xfrm>
            <a:off x="357810" y="1840189"/>
            <a:ext cx="615895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66A256-8FD7-6147-81B2-FD4ADB08C0F2}"/>
              </a:ext>
            </a:extLst>
          </p:cNvPr>
          <p:cNvSpPr>
            <a:spLocks noGrp="1"/>
          </p:cNvSpPr>
          <p:nvPr>
            <p:ph sz="half" idx="2"/>
          </p:nvPr>
        </p:nvSpPr>
        <p:spPr>
          <a:xfrm>
            <a:off x="357810" y="2664101"/>
            <a:ext cx="615895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457E43-3476-6649-9856-6F5C9C84B4A3}"/>
              </a:ext>
            </a:extLst>
          </p:cNvPr>
          <p:cNvSpPr>
            <a:spLocks noGrp="1"/>
          </p:cNvSpPr>
          <p:nvPr>
            <p:ph type="body" sz="quarter" idx="3"/>
          </p:nvPr>
        </p:nvSpPr>
        <p:spPr>
          <a:xfrm>
            <a:off x="5687847" y="1840189"/>
            <a:ext cx="618928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D4AB94-37BE-4F49-AE6A-3015D520A36F}"/>
              </a:ext>
            </a:extLst>
          </p:cNvPr>
          <p:cNvSpPr>
            <a:spLocks noGrp="1"/>
          </p:cNvSpPr>
          <p:nvPr>
            <p:ph sz="quarter" idx="4"/>
          </p:nvPr>
        </p:nvSpPr>
        <p:spPr>
          <a:xfrm>
            <a:off x="5687847" y="2664101"/>
            <a:ext cx="618928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3877D9-5F0D-9C42-A3D2-EAEF8BECD2E1}"/>
              </a:ext>
            </a:extLst>
          </p:cNvPr>
          <p:cNvSpPr>
            <a:spLocks noGrp="1"/>
          </p:cNvSpPr>
          <p:nvPr>
            <p:ph type="dt" sz="half" idx="10"/>
          </p:nvPr>
        </p:nvSpPr>
        <p:spPr/>
        <p:txBody>
          <a:bodyPr/>
          <a:lstStyle/>
          <a:p>
            <a:fld id="{66BF6F58-6ACA-2744-A837-901E380C64E9}" type="datetime1">
              <a:rPr lang="en-US" smtClean="0"/>
              <a:t>4/17/2023</a:t>
            </a:fld>
            <a:endParaRPr lang="en-US"/>
          </a:p>
        </p:txBody>
      </p:sp>
      <p:sp>
        <p:nvSpPr>
          <p:cNvPr id="8" name="Footer Placeholder 7">
            <a:extLst>
              <a:ext uri="{FF2B5EF4-FFF2-40B4-BE49-F238E27FC236}">
                <a16:creationId xmlns:a16="http://schemas.microsoft.com/office/drawing/2014/main" id="{D611C2D2-EC27-3D4E-8969-5A8609C832A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645334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89DDB-F680-FF44-9A59-5287753A74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11847A4-1986-2544-BC65-D415982DA61D}"/>
              </a:ext>
            </a:extLst>
          </p:cNvPr>
          <p:cNvSpPr>
            <a:spLocks noGrp="1"/>
          </p:cNvSpPr>
          <p:nvPr>
            <p:ph type="dt" sz="half" idx="10"/>
          </p:nvPr>
        </p:nvSpPr>
        <p:spPr/>
        <p:txBody>
          <a:bodyPr/>
          <a:lstStyle/>
          <a:p>
            <a:fld id="{DFED94CB-A2FF-2B4D-9500-FB4964CCA202}" type="datetime1">
              <a:rPr lang="en-US" smtClean="0"/>
              <a:t>4/17/2023</a:t>
            </a:fld>
            <a:endParaRPr lang="en-US"/>
          </a:p>
        </p:txBody>
      </p:sp>
      <p:sp>
        <p:nvSpPr>
          <p:cNvPr id="4" name="Footer Placeholder 3">
            <a:extLst>
              <a:ext uri="{FF2B5EF4-FFF2-40B4-BE49-F238E27FC236}">
                <a16:creationId xmlns:a16="http://schemas.microsoft.com/office/drawing/2014/main" id="{E9CDAAB4-9018-7D46-A457-EBFEDCDEFAF7}"/>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2613006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D9D413-90FB-244F-B8AF-CB6F9D8C3E6B}"/>
              </a:ext>
            </a:extLst>
          </p:cNvPr>
          <p:cNvSpPr>
            <a:spLocks noGrp="1"/>
          </p:cNvSpPr>
          <p:nvPr>
            <p:ph type="dt" sz="half" idx="10"/>
          </p:nvPr>
        </p:nvSpPr>
        <p:spPr/>
        <p:txBody>
          <a:bodyPr/>
          <a:lstStyle/>
          <a:p>
            <a:fld id="{5EF610A4-742E-514E-91B2-8A06E175F05D}" type="datetime1">
              <a:rPr lang="en-US" smtClean="0"/>
              <a:t>4/17/2023</a:t>
            </a:fld>
            <a:endParaRPr lang="en-US"/>
          </a:p>
        </p:txBody>
      </p:sp>
      <p:sp>
        <p:nvSpPr>
          <p:cNvPr id="3" name="Footer Placeholder 2">
            <a:extLst>
              <a:ext uri="{FF2B5EF4-FFF2-40B4-BE49-F238E27FC236}">
                <a16:creationId xmlns:a16="http://schemas.microsoft.com/office/drawing/2014/main" id="{B45F216B-8F0B-3948-951A-9A516CC59018}"/>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76785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A15CD3-B087-8548-96ED-EAE0EAE1C35B}" type="datetime1">
              <a:rPr lang="en-US" smtClean="0"/>
              <a:t>4/17/2023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EC62AD-1449-9143-8F26-15D729BEA7F6}" type="slidenum">
              <a:rPr lang="en-US" smtClean="0"/>
              <a:t>‹#›</a:t>
            </a:fld>
            <a:endParaRPr lang="en-US"/>
          </a:p>
        </p:txBody>
      </p:sp>
    </p:spTree>
    <p:extLst>
      <p:ext uri="{BB962C8B-B14F-4D97-AF65-F5344CB8AC3E}">
        <p14:creationId xmlns:p14="http://schemas.microsoft.com/office/powerpoint/2010/main" val="185858088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3B259-270B-554E-A7D9-4AEBA72E21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77B478F-0E58-CC4A-B268-37378D4E60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340A82-9BDC-1C4E-97AA-9A0E132C63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22A920-D4BF-0447-B526-8C6E4FA251EA}"/>
              </a:ext>
            </a:extLst>
          </p:cNvPr>
          <p:cNvSpPr>
            <a:spLocks noGrp="1"/>
          </p:cNvSpPr>
          <p:nvPr>
            <p:ph type="dt" sz="half" idx="10"/>
          </p:nvPr>
        </p:nvSpPr>
        <p:spPr/>
        <p:txBody>
          <a:bodyPr/>
          <a:lstStyle/>
          <a:p>
            <a:fld id="{4B34D9D6-D11E-B748-BE8B-E5CDFD9ED2BD}" type="datetime1">
              <a:rPr lang="en-US" smtClean="0"/>
              <a:t>4/17/2023</a:t>
            </a:fld>
            <a:endParaRPr lang="en-US"/>
          </a:p>
        </p:txBody>
      </p:sp>
      <p:sp>
        <p:nvSpPr>
          <p:cNvPr id="6" name="Footer Placeholder 5">
            <a:extLst>
              <a:ext uri="{FF2B5EF4-FFF2-40B4-BE49-F238E27FC236}">
                <a16:creationId xmlns:a16="http://schemas.microsoft.com/office/drawing/2014/main" id="{6875230E-8AFD-794E-BC7B-228D2C2F6F8F}"/>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680487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3DE41-2492-994C-9B9A-276532985C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BFD14F-DDB7-EC45-A596-07903D4739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66848A-CB23-6943-85D0-0BD8368CBE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038800-1B73-F748-9B18-8AD7035DEB82}"/>
              </a:ext>
            </a:extLst>
          </p:cNvPr>
          <p:cNvSpPr>
            <a:spLocks noGrp="1"/>
          </p:cNvSpPr>
          <p:nvPr>
            <p:ph type="dt" sz="half" idx="10"/>
          </p:nvPr>
        </p:nvSpPr>
        <p:spPr/>
        <p:txBody>
          <a:bodyPr/>
          <a:lstStyle/>
          <a:p>
            <a:fld id="{EFB0B308-2F20-A14E-8872-F1837B9085C0}" type="datetime1">
              <a:rPr lang="en-US" smtClean="0"/>
              <a:t>4/17/2023</a:t>
            </a:fld>
            <a:endParaRPr lang="en-US"/>
          </a:p>
        </p:txBody>
      </p:sp>
      <p:sp>
        <p:nvSpPr>
          <p:cNvPr id="6" name="Footer Placeholder 5">
            <a:extLst>
              <a:ext uri="{FF2B5EF4-FFF2-40B4-BE49-F238E27FC236}">
                <a16:creationId xmlns:a16="http://schemas.microsoft.com/office/drawing/2014/main" id="{6B3E91BA-7CE3-2D49-881C-485D965AB55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58736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8BAEAACC-4622-6F49-A539-615950FBDF5A}" type="datetime1">
              <a:rPr lang="en-US" smtClean="0"/>
              <a:t>4/17/2023</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31EC62AD-1449-9143-8F26-15D729BEA7F6}" type="slidenum">
              <a:rPr lang="en-US" smtClean="0"/>
              <a:pPr/>
              <a:t>‹#›</a:t>
            </a:fld>
            <a:endParaRPr lang="en-US"/>
          </a:p>
        </p:txBody>
      </p:sp>
      <p:sp>
        <p:nvSpPr>
          <p:cNvPr id="6" name="Title 5"/>
          <p:cNvSpPr>
            <a:spLocks noGrp="1"/>
          </p:cNvSpPr>
          <p:nvPr>
            <p:ph type="title" hasCustomPrompt="1"/>
          </p:nvPr>
        </p:nvSpPr>
        <p:spPr>
          <a:xfrm>
            <a:off x="838200" y="-1"/>
            <a:ext cx="9248330" cy="6858001"/>
          </a:xfrm>
        </p:spPr>
        <p:txBody>
          <a:bodyPr/>
          <a:lstStyle>
            <a:lvl1pPr>
              <a:lnSpc>
                <a:spcPct val="85000"/>
              </a:lnSpc>
              <a:defRPr b="1" i="0" spc="300" baseline="0">
                <a:solidFill>
                  <a:schemeClr val="bg1"/>
                </a:solidFill>
                <a:latin typeface="Gotham Black" charset="0"/>
                <a:ea typeface="Gotham Black" charset="0"/>
                <a:cs typeface="Gotham Black" charset="0"/>
              </a:defRPr>
            </a:lvl1pPr>
          </a:lstStyle>
          <a:p>
            <a:r>
              <a:rPr lang="en-US" dirty="0"/>
              <a:t>TITLE GOES</a:t>
            </a:r>
            <a:br>
              <a:rPr lang="en-US" dirty="0"/>
            </a:br>
            <a:r>
              <a:rPr lang="en-US" dirty="0"/>
              <a:t>HERE</a:t>
            </a:r>
          </a:p>
        </p:txBody>
      </p:sp>
    </p:spTree>
    <p:extLst>
      <p:ext uri="{BB962C8B-B14F-4D97-AF65-F5344CB8AC3E}">
        <p14:creationId xmlns:p14="http://schemas.microsoft.com/office/powerpoint/2010/main" val="971825532"/>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36320" y="2232660"/>
            <a:ext cx="4549140" cy="3586004"/>
          </a:xfrm>
        </p:spPr>
        <p:txBody>
          <a:bodyPr anchor="t">
            <a:normAutofit/>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4" name="Content Placeholder 3"/>
          <p:cNvSpPr>
            <a:spLocks noGrp="1"/>
          </p:cNvSpPr>
          <p:nvPr>
            <p:ph sz="half" idx="2"/>
          </p:nvPr>
        </p:nvSpPr>
        <p:spPr>
          <a:xfrm>
            <a:off x="6582505" y="2232660"/>
            <a:ext cx="4549140" cy="3586004"/>
          </a:xfrm>
        </p:spPr>
        <p:txBody>
          <a:bodyPr anchor="t">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870C1B9-4D6D-F74B-BF67-6F8F31E31DB2}" type="datetime1">
              <a:rPr lang="en-US" smtClean="0"/>
              <a:t>4/17/2023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EC62AD-1449-9143-8F26-15D729BEA7F6}" type="slidenum">
              <a:rPr lang="en-US" smtClean="0"/>
              <a:t>‹#›</a:t>
            </a:fld>
            <a:endParaRPr lang="en-US"/>
          </a:p>
        </p:txBody>
      </p:sp>
      <p:sp>
        <p:nvSpPr>
          <p:cNvPr id="16" name="Text Placeholder 15"/>
          <p:cNvSpPr>
            <a:spLocks noGrp="1"/>
          </p:cNvSpPr>
          <p:nvPr>
            <p:ph type="body" sz="quarter" idx="13" hasCustomPrompt="1"/>
          </p:nvPr>
        </p:nvSpPr>
        <p:spPr>
          <a:xfrm>
            <a:off x="1038226" y="1249073"/>
            <a:ext cx="4548187" cy="876561"/>
          </a:xfrm>
        </p:spPr>
        <p:txBody>
          <a:bodyPr anchor="b">
            <a:normAutofit/>
          </a:bodyPr>
          <a:lstStyle>
            <a:lvl1pPr>
              <a:defRPr sz="2400" b="0" i="0">
                <a:latin typeface="Avenir Medium" charset="0"/>
                <a:ea typeface="Avenir Medium" charset="0"/>
                <a:cs typeface="Avenir Medium" charset="0"/>
              </a:defRPr>
            </a:lvl1pPr>
          </a:lstStyle>
          <a:p>
            <a:pPr lvl="0"/>
            <a:r>
              <a:rPr lang="en-US" dirty="0"/>
              <a:t>Add title here</a:t>
            </a:r>
          </a:p>
        </p:txBody>
      </p:sp>
      <p:sp>
        <p:nvSpPr>
          <p:cNvPr id="17" name="Text Placeholder 15"/>
          <p:cNvSpPr>
            <a:spLocks noGrp="1"/>
          </p:cNvSpPr>
          <p:nvPr>
            <p:ph type="body" sz="quarter" idx="14" hasCustomPrompt="1"/>
          </p:nvPr>
        </p:nvSpPr>
        <p:spPr>
          <a:xfrm>
            <a:off x="6583458" y="1249073"/>
            <a:ext cx="4548187" cy="876561"/>
          </a:xfrm>
        </p:spPr>
        <p:txBody>
          <a:bodyPr anchor="b">
            <a:normAutofit/>
          </a:bodyPr>
          <a:lstStyle>
            <a:lvl1pPr>
              <a:defRPr sz="2400" b="0" i="0">
                <a:latin typeface="Avenir Medium" charset="0"/>
                <a:ea typeface="Avenir Medium" charset="0"/>
                <a:cs typeface="Avenir Medium" charset="0"/>
              </a:defRPr>
            </a:lvl1pPr>
          </a:lstStyle>
          <a:p>
            <a:pPr lvl="0"/>
            <a:r>
              <a:rPr lang="en-US" dirty="0"/>
              <a:t>Add title here</a:t>
            </a:r>
          </a:p>
        </p:txBody>
      </p:sp>
    </p:spTree>
    <p:extLst>
      <p:ext uri="{BB962C8B-B14F-4D97-AF65-F5344CB8AC3E}">
        <p14:creationId xmlns:p14="http://schemas.microsoft.com/office/powerpoint/2010/main" val="30207962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78E700D-67A5-114C-9295-0EF661889BFE}" type="datetime1">
              <a:rPr lang="en-US" smtClean="0"/>
              <a:t>4/17/2023</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EC62AD-1449-9143-8F26-15D729BEA7F6}" type="slidenum">
              <a:rPr lang="en-US" smtClean="0"/>
              <a:pPr/>
              <a:t>‹#›</a:t>
            </a:fld>
            <a:endParaRPr lang="en-US" dirty="0"/>
          </a:p>
        </p:txBody>
      </p:sp>
      <p:sp>
        <p:nvSpPr>
          <p:cNvPr id="6" name="Content Placeholder 2"/>
          <p:cNvSpPr>
            <a:spLocks noGrp="1"/>
          </p:cNvSpPr>
          <p:nvPr>
            <p:ph sz="half" idx="1"/>
          </p:nvPr>
        </p:nvSpPr>
        <p:spPr>
          <a:xfrm>
            <a:off x="723900" y="2232660"/>
            <a:ext cx="3063240" cy="3586004"/>
          </a:xfrm>
        </p:spPr>
        <p:txBody>
          <a:bodyPr anchor="t">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7" name="Content Placeholder 3"/>
          <p:cNvSpPr>
            <a:spLocks noGrp="1"/>
          </p:cNvSpPr>
          <p:nvPr>
            <p:ph sz="half" idx="2"/>
          </p:nvPr>
        </p:nvSpPr>
        <p:spPr>
          <a:xfrm>
            <a:off x="4547965" y="2232660"/>
            <a:ext cx="3064415" cy="3586004"/>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sz="half" idx="13"/>
          </p:nvPr>
        </p:nvSpPr>
        <p:spPr>
          <a:xfrm>
            <a:off x="8373205" y="2241947"/>
            <a:ext cx="3063240" cy="3586004"/>
          </a:xfrm>
        </p:spPr>
        <p:txBody>
          <a:bodyPr anchor="t">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3" name="Text Placeholder 15"/>
          <p:cNvSpPr>
            <a:spLocks noGrp="1"/>
          </p:cNvSpPr>
          <p:nvPr>
            <p:ph type="body" sz="quarter" idx="14" hasCustomPrompt="1"/>
          </p:nvPr>
        </p:nvSpPr>
        <p:spPr>
          <a:xfrm>
            <a:off x="4549140" y="1326805"/>
            <a:ext cx="3063240" cy="876561"/>
          </a:xfrm>
        </p:spPr>
        <p:txBody>
          <a:bodyPr anchor="b">
            <a:normAutofit/>
          </a:bodyPr>
          <a:lstStyle>
            <a:lvl1pPr>
              <a:defRPr sz="2400" b="0" i="0">
                <a:latin typeface="Avenir Medium" charset="0"/>
                <a:ea typeface="Avenir Medium" charset="0"/>
                <a:cs typeface="Avenir Medium" charset="0"/>
              </a:defRPr>
            </a:lvl1pPr>
          </a:lstStyle>
          <a:p>
            <a:pPr lvl="0"/>
            <a:r>
              <a:rPr lang="en-US" dirty="0"/>
              <a:t>Add title here</a:t>
            </a:r>
          </a:p>
        </p:txBody>
      </p:sp>
      <p:sp>
        <p:nvSpPr>
          <p:cNvPr id="14" name="Text Placeholder 15"/>
          <p:cNvSpPr>
            <a:spLocks noGrp="1"/>
          </p:cNvSpPr>
          <p:nvPr>
            <p:ph type="body" sz="quarter" idx="15" hasCustomPrompt="1"/>
          </p:nvPr>
        </p:nvSpPr>
        <p:spPr>
          <a:xfrm>
            <a:off x="723900" y="1326804"/>
            <a:ext cx="3063240" cy="876561"/>
          </a:xfrm>
        </p:spPr>
        <p:txBody>
          <a:bodyPr anchor="b">
            <a:normAutofit/>
          </a:bodyPr>
          <a:lstStyle>
            <a:lvl1pPr>
              <a:defRPr sz="2400" b="0" i="0">
                <a:latin typeface="Avenir Medium" charset="0"/>
                <a:ea typeface="Avenir Medium" charset="0"/>
                <a:cs typeface="Avenir Medium" charset="0"/>
              </a:defRPr>
            </a:lvl1pPr>
          </a:lstStyle>
          <a:p>
            <a:pPr lvl="0"/>
            <a:r>
              <a:rPr lang="en-US" dirty="0"/>
              <a:t>Add title here</a:t>
            </a:r>
          </a:p>
        </p:txBody>
      </p:sp>
      <p:sp>
        <p:nvSpPr>
          <p:cNvPr id="15" name="Text Placeholder 15"/>
          <p:cNvSpPr>
            <a:spLocks noGrp="1"/>
          </p:cNvSpPr>
          <p:nvPr>
            <p:ph type="body" sz="quarter" idx="16" hasCustomPrompt="1"/>
          </p:nvPr>
        </p:nvSpPr>
        <p:spPr>
          <a:xfrm>
            <a:off x="8373205" y="1326804"/>
            <a:ext cx="3063240" cy="876561"/>
          </a:xfrm>
        </p:spPr>
        <p:txBody>
          <a:bodyPr anchor="b">
            <a:normAutofit/>
          </a:bodyPr>
          <a:lstStyle>
            <a:lvl1pPr>
              <a:defRPr sz="2400" b="0" i="0">
                <a:latin typeface="Avenir Medium" charset="0"/>
                <a:ea typeface="Avenir Medium" charset="0"/>
                <a:cs typeface="Avenir Medium" charset="0"/>
              </a:defRPr>
            </a:lvl1pPr>
          </a:lstStyle>
          <a:p>
            <a:pPr lvl="0"/>
            <a:r>
              <a:rPr lang="en-US" dirty="0"/>
              <a:t>Add title here</a:t>
            </a:r>
          </a:p>
        </p:txBody>
      </p:sp>
    </p:spTree>
    <p:extLst>
      <p:ext uri="{BB962C8B-B14F-4D97-AF65-F5344CB8AC3E}">
        <p14:creationId xmlns:p14="http://schemas.microsoft.com/office/powerpoint/2010/main" val="60638807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 Two 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8F0AFDF-4414-A141-A7B3-A74847E46639}" type="datetime1">
              <a:rPr lang="en-US" smtClean="0"/>
              <a:t>4/17/2023</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EC62AD-1449-9143-8F26-15D729BEA7F6}" type="slidenum">
              <a:rPr lang="en-US" smtClean="0"/>
              <a:pPr/>
              <a:t>‹#›</a:t>
            </a:fld>
            <a:endParaRPr lang="en-US" dirty="0"/>
          </a:p>
        </p:txBody>
      </p:sp>
      <p:sp>
        <p:nvSpPr>
          <p:cNvPr id="6" name="Content Placeholder 2"/>
          <p:cNvSpPr>
            <a:spLocks noGrp="1"/>
          </p:cNvSpPr>
          <p:nvPr>
            <p:ph sz="half" idx="1"/>
          </p:nvPr>
        </p:nvSpPr>
        <p:spPr>
          <a:xfrm>
            <a:off x="1036320" y="2232660"/>
            <a:ext cx="4549140" cy="3586004"/>
          </a:xfrm>
        </p:spPr>
        <p:txBody>
          <a:bodyPr anchor="t">
            <a:normAutofit/>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7" name="Content Placeholder 3"/>
          <p:cNvSpPr>
            <a:spLocks noGrp="1"/>
          </p:cNvSpPr>
          <p:nvPr>
            <p:ph sz="half" idx="2"/>
          </p:nvPr>
        </p:nvSpPr>
        <p:spPr>
          <a:xfrm>
            <a:off x="6582505" y="2232660"/>
            <a:ext cx="4549140" cy="3586004"/>
          </a:xfrm>
        </p:spPr>
        <p:txBody>
          <a:bodyPr anchor="t">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3"/>
          <p:cNvSpPr>
            <a:spLocks noGrp="1"/>
          </p:cNvSpPr>
          <p:nvPr>
            <p:ph type="title" hasCustomPrompt="1"/>
          </p:nvPr>
        </p:nvSpPr>
        <p:spPr>
          <a:xfrm>
            <a:off x="175366" y="160020"/>
            <a:ext cx="6903166" cy="350521"/>
          </a:xfrm>
        </p:spPr>
        <p:txBody>
          <a:bodyPr>
            <a:noAutofit/>
          </a:bodyPr>
          <a:lstStyle>
            <a:lvl1pPr>
              <a:defRPr sz="2000" b="0" i="0" spc="300">
                <a:solidFill>
                  <a:schemeClr val="tx2"/>
                </a:solidFill>
                <a:latin typeface="Avenir Medium" charset="0"/>
                <a:ea typeface="Avenir Medium" charset="0"/>
                <a:cs typeface="Avenir Medium" charset="0"/>
              </a:defRPr>
            </a:lvl1pPr>
          </a:lstStyle>
          <a:p>
            <a:r>
              <a:rPr lang="en-US" dirty="0"/>
              <a:t>ADD A MAIN TITLE HERE</a:t>
            </a:r>
          </a:p>
        </p:txBody>
      </p:sp>
      <p:sp>
        <p:nvSpPr>
          <p:cNvPr id="16" name="Text Placeholder 15"/>
          <p:cNvSpPr>
            <a:spLocks noGrp="1"/>
          </p:cNvSpPr>
          <p:nvPr>
            <p:ph type="body" sz="quarter" idx="14" hasCustomPrompt="1"/>
          </p:nvPr>
        </p:nvSpPr>
        <p:spPr>
          <a:xfrm>
            <a:off x="1031388" y="1323825"/>
            <a:ext cx="4554071" cy="876561"/>
          </a:xfrm>
        </p:spPr>
        <p:txBody>
          <a:bodyPr anchor="b">
            <a:normAutofit/>
          </a:bodyPr>
          <a:lstStyle>
            <a:lvl1pPr>
              <a:defRPr sz="2400" b="0" i="0">
                <a:latin typeface="Avenir Medium" charset="0"/>
                <a:ea typeface="Avenir Medium" charset="0"/>
                <a:cs typeface="Avenir Medium" charset="0"/>
              </a:defRPr>
            </a:lvl1pPr>
          </a:lstStyle>
          <a:p>
            <a:pPr lvl="0"/>
            <a:r>
              <a:rPr lang="en-US" dirty="0"/>
              <a:t>Add title here</a:t>
            </a:r>
          </a:p>
        </p:txBody>
      </p:sp>
      <p:sp>
        <p:nvSpPr>
          <p:cNvPr id="17" name="Text Placeholder 15"/>
          <p:cNvSpPr>
            <a:spLocks noGrp="1"/>
          </p:cNvSpPr>
          <p:nvPr>
            <p:ph type="body" sz="quarter" idx="15" hasCustomPrompt="1"/>
          </p:nvPr>
        </p:nvSpPr>
        <p:spPr>
          <a:xfrm>
            <a:off x="6582503" y="1323824"/>
            <a:ext cx="4549141" cy="876561"/>
          </a:xfrm>
        </p:spPr>
        <p:txBody>
          <a:bodyPr anchor="b">
            <a:normAutofit/>
          </a:bodyPr>
          <a:lstStyle>
            <a:lvl1pPr>
              <a:defRPr sz="2400" b="0" i="0">
                <a:latin typeface="Avenir Medium" charset="0"/>
                <a:ea typeface="Avenir Medium" charset="0"/>
                <a:cs typeface="Avenir Medium" charset="0"/>
              </a:defRPr>
            </a:lvl1pPr>
          </a:lstStyle>
          <a:p>
            <a:pPr lvl="0"/>
            <a:r>
              <a:rPr lang="en-US" dirty="0"/>
              <a:t>Add title here</a:t>
            </a:r>
          </a:p>
        </p:txBody>
      </p:sp>
    </p:spTree>
    <p:extLst>
      <p:ext uri="{BB962C8B-B14F-4D97-AF65-F5344CB8AC3E}">
        <p14:creationId xmlns:p14="http://schemas.microsoft.com/office/powerpoint/2010/main" val="68197473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 Three 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2AB80C4-AB35-BF4D-B9B4-55DB25AEF489}" type="datetime1">
              <a:rPr lang="en-US" smtClean="0"/>
              <a:t>4/17/2023</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EC62AD-1449-9143-8F26-15D729BEA7F6}" type="slidenum">
              <a:rPr lang="en-US" smtClean="0"/>
              <a:pPr/>
              <a:t>‹#›</a:t>
            </a:fld>
            <a:endParaRPr lang="en-US" dirty="0"/>
          </a:p>
        </p:txBody>
      </p:sp>
      <p:sp>
        <p:nvSpPr>
          <p:cNvPr id="6" name="Content Placeholder 2"/>
          <p:cNvSpPr>
            <a:spLocks noGrp="1"/>
          </p:cNvSpPr>
          <p:nvPr>
            <p:ph sz="half" idx="1"/>
          </p:nvPr>
        </p:nvSpPr>
        <p:spPr>
          <a:xfrm>
            <a:off x="723900" y="2232660"/>
            <a:ext cx="3063240" cy="3586004"/>
          </a:xfrm>
        </p:spPr>
        <p:txBody>
          <a:bodyPr anchor="t">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7" name="Content Placeholder 3"/>
          <p:cNvSpPr>
            <a:spLocks noGrp="1"/>
          </p:cNvSpPr>
          <p:nvPr>
            <p:ph sz="half" idx="2"/>
          </p:nvPr>
        </p:nvSpPr>
        <p:spPr>
          <a:xfrm>
            <a:off x="4547965" y="2232660"/>
            <a:ext cx="3064415" cy="3586004"/>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sz="half" idx="13"/>
          </p:nvPr>
        </p:nvSpPr>
        <p:spPr>
          <a:xfrm>
            <a:off x="8373205" y="2241947"/>
            <a:ext cx="3063240" cy="3586004"/>
          </a:xfrm>
        </p:spPr>
        <p:txBody>
          <a:bodyPr anchor="t">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7" name="Title 16"/>
          <p:cNvSpPr>
            <a:spLocks noGrp="1"/>
          </p:cNvSpPr>
          <p:nvPr>
            <p:ph type="title" hasCustomPrompt="1"/>
          </p:nvPr>
        </p:nvSpPr>
        <p:spPr>
          <a:xfrm>
            <a:off x="175259" y="160020"/>
            <a:ext cx="9108589" cy="350520"/>
          </a:xfrm>
        </p:spPr>
        <p:txBody>
          <a:bodyPr>
            <a:noAutofit/>
          </a:bodyPr>
          <a:lstStyle>
            <a:lvl1pPr>
              <a:defRPr sz="2000" b="0" i="0" spc="300">
                <a:solidFill>
                  <a:schemeClr val="tx2"/>
                </a:solidFill>
                <a:latin typeface="Avenir Medium" charset="0"/>
                <a:ea typeface="Avenir Medium" charset="0"/>
                <a:cs typeface="Avenir Medium" charset="0"/>
              </a:defRPr>
            </a:lvl1pPr>
          </a:lstStyle>
          <a:p>
            <a:r>
              <a:rPr lang="en-US" dirty="0"/>
              <a:t>ADD A MAIN TITLE HERE</a:t>
            </a:r>
          </a:p>
        </p:txBody>
      </p:sp>
      <p:sp>
        <p:nvSpPr>
          <p:cNvPr id="20" name="Text Placeholder 15"/>
          <p:cNvSpPr>
            <a:spLocks noGrp="1"/>
          </p:cNvSpPr>
          <p:nvPr>
            <p:ph type="body" sz="quarter" idx="14" hasCustomPrompt="1"/>
          </p:nvPr>
        </p:nvSpPr>
        <p:spPr>
          <a:xfrm>
            <a:off x="4549140" y="1326805"/>
            <a:ext cx="3063240" cy="876561"/>
          </a:xfrm>
        </p:spPr>
        <p:txBody>
          <a:bodyPr anchor="b">
            <a:normAutofit/>
          </a:bodyPr>
          <a:lstStyle>
            <a:lvl1pPr>
              <a:defRPr sz="2400" b="0" i="0">
                <a:latin typeface="Avenir Medium" charset="0"/>
                <a:ea typeface="Avenir Medium" charset="0"/>
                <a:cs typeface="Avenir Medium" charset="0"/>
              </a:defRPr>
            </a:lvl1pPr>
          </a:lstStyle>
          <a:p>
            <a:pPr lvl="0"/>
            <a:r>
              <a:rPr lang="en-US" dirty="0"/>
              <a:t>Add title here</a:t>
            </a:r>
          </a:p>
        </p:txBody>
      </p:sp>
      <p:sp>
        <p:nvSpPr>
          <p:cNvPr id="21" name="Text Placeholder 15"/>
          <p:cNvSpPr>
            <a:spLocks noGrp="1"/>
          </p:cNvSpPr>
          <p:nvPr>
            <p:ph type="body" sz="quarter" idx="15" hasCustomPrompt="1"/>
          </p:nvPr>
        </p:nvSpPr>
        <p:spPr>
          <a:xfrm>
            <a:off x="723900" y="1326804"/>
            <a:ext cx="3063240" cy="876561"/>
          </a:xfrm>
        </p:spPr>
        <p:txBody>
          <a:bodyPr anchor="b">
            <a:normAutofit/>
          </a:bodyPr>
          <a:lstStyle>
            <a:lvl1pPr>
              <a:defRPr sz="2400" b="0" i="0">
                <a:latin typeface="Avenir Medium" charset="0"/>
                <a:ea typeface="Avenir Medium" charset="0"/>
                <a:cs typeface="Avenir Medium" charset="0"/>
              </a:defRPr>
            </a:lvl1pPr>
          </a:lstStyle>
          <a:p>
            <a:pPr lvl="0"/>
            <a:r>
              <a:rPr lang="en-US" dirty="0"/>
              <a:t>Add title here</a:t>
            </a:r>
          </a:p>
        </p:txBody>
      </p:sp>
      <p:sp>
        <p:nvSpPr>
          <p:cNvPr id="22" name="Text Placeholder 15"/>
          <p:cNvSpPr>
            <a:spLocks noGrp="1"/>
          </p:cNvSpPr>
          <p:nvPr>
            <p:ph type="body" sz="quarter" idx="16" hasCustomPrompt="1"/>
          </p:nvPr>
        </p:nvSpPr>
        <p:spPr>
          <a:xfrm>
            <a:off x="8373205" y="1326804"/>
            <a:ext cx="3063240" cy="876561"/>
          </a:xfrm>
        </p:spPr>
        <p:txBody>
          <a:bodyPr anchor="b">
            <a:normAutofit/>
          </a:bodyPr>
          <a:lstStyle>
            <a:lvl1pPr>
              <a:defRPr sz="2400" b="0" i="0">
                <a:latin typeface="Avenir Medium" charset="0"/>
                <a:ea typeface="Avenir Medium" charset="0"/>
                <a:cs typeface="Avenir Medium" charset="0"/>
              </a:defRPr>
            </a:lvl1pPr>
          </a:lstStyle>
          <a:p>
            <a:pPr lvl="0"/>
            <a:r>
              <a:rPr lang="en-US" dirty="0"/>
              <a:t>Add title here</a:t>
            </a:r>
          </a:p>
        </p:txBody>
      </p:sp>
    </p:spTree>
    <p:extLst>
      <p:ext uri="{BB962C8B-B14F-4D97-AF65-F5344CB8AC3E}">
        <p14:creationId xmlns:p14="http://schemas.microsoft.com/office/powerpoint/2010/main" val="1819348054"/>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ic/Image 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C19352B-458C-B747-BAB2-AE015B33F5A7}" type="datetime1">
              <a:rPr lang="en-US" smtClean="0"/>
              <a:t>4/17/2023</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EC62AD-1449-9143-8F26-15D729BEA7F6}" type="slidenum">
              <a:rPr lang="en-US" smtClean="0"/>
              <a:pPr/>
              <a:t>‹#›</a:t>
            </a:fld>
            <a:endParaRPr lang="en-US" dirty="0"/>
          </a:p>
        </p:txBody>
      </p:sp>
      <p:sp>
        <p:nvSpPr>
          <p:cNvPr id="7" name="Content Placeholder 6"/>
          <p:cNvSpPr>
            <a:spLocks noGrp="1"/>
          </p:cNvSpPr>
          <p:nvPr>
            <p:ph sz="quarter" idx="13"/>
          </p:nvPr>
        </p:nvSpPr>
        <p:spPr>
          <a:xfrm>
            <a:off x="1075056" y="1143000"/>
            <a:ext cx="10057764" cy="4960620"/>
          </a:xfrm>
        </p:spPr>
        <p:txBody>
          <a:bodyPr/>
          <a:lstStyle/>
          <a:p>
            <a:pPr lvl="0"/>
            <a:r>
              <a:rPr lang="en-US"/>
              <a:t>Edit Master text styles</a:t>
            </a:r>
          </a:p>
        </p:txBody>
      </p:sp>
      <p:sp>
        <p:nvSpPr>
          <p:cNvPr id="11" name="Title 10"/>
          <p:cNvSpPr>
            <a:spLocks noGrp="1"/>
          </p:cNvSpPr>
          <p:nvPr>
            <p:ph type="title" hasCustomPrompt="1"/>
          </p:nvPr>
        </p:nvSpPr>
        <p:spPr>
          <a:xfrm>
            <a:off x="170778" y="160020"/>
            <a:ext cx="9265920" cy="350520"/>
          </a:xfrm>
          <a:prstGeom prst="rect">
            <a:avLst/>
          </a:prstGeom>
        </p:spPr>
        <p:txBody>
          <a:bodyPr>
            <a:noAutofit/>
          </a:bodyPr>
          <a:lstStyle>
            <a:lvl1pPr>
              <a:defRPr sz="2000" b="0" i="0" spc="300" baseline="0">
                <a:solidFill>
                  <a:schemeClr val="tx2"/>
                </a:solidFill>
                <a:latin typeface="Avenir Medium" charset="0"/>
                <a:ea typeface="Avenir Medium" charset="0"/>
                <a:cs typeface="Avenir Medium" charset="0"/>
              </a:defRPr>
            </a:lvl1pPr>
          </a:lstStyle>
          <a:p>
            <a:r>
              <a:rPr lang="en-US" dirty="0"/>
              <a:t>ADD A MAIN TITLE HERE</a:t>
            </a:r>
          </a:p>
        </p:txBody>
      </p:sp>
    </p:spTree>
    <p:extLst>
      <p:ext uri="{BB962C8B-B14F-4D97-AF65-F5344CB8AC3E}">
        <p14:creationId xmlns:p14="http://schemas.microsoft.com/office/powerpoint/2010/main" val="75917060"/>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10" Type="http://schemas.openxmlformats.org/officeDocument/2006/relationships/image" Target="../media/image6.png"/><Relationship Id="rId4" Type="http://schemas.openxmlformats.org/officeDocument/2006/relationships/slideLayout" Target="../slideLayouts/slideLayout19.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image" Target="../media/image7.png"/><Relationship Id="rId4" Type="http://schemas.openxmlformats.org/officeDocument/2006/relationships/slideLayout" Target="../slideLayouts/slideLayout27.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alphaModFix amt="40000"/>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920170" y="790689"/>
            <a:ext cx="6310814" cy="5276624"/>
          </a:xfrm>
          <a:prstGeom prst="rect">
            <a:avLst/>
          </a:prstGeom>
        </p:spPr>
        <p:txBody>
          <a:bodyPr vert="horz" lIns="91440" tIns="45720" rIns="91440" bIns="45720" rtlCol="0" anchor="ctr">
            <a:normAutofit/>
          </a:bodyPr>
          <a:lstStyle/>
          <a:p>
            <a:pPr marL="228600" marR="0" lvl="0" indent="-228600" algn="l" defTabSz="914400" rtl="0" eaLnBrk="1" fontAlgn="auto" latinLnBrk="0" hangingPunct="1">
              <a:lnSpc>
                <a:spcPct val="90000"/>
              </a:lnSpc>
              <a:spcBef>
                <a:spcPts val="1000"/>
              </a:spcBef>
              <a:spcAft>
                <a:spcPts val="0"/>
              </a:spcAft>
              <a:buClr>
                <a:schemeClr val="accent1"/>
              </a:buClr>
              <a:buSzPct val="50000"/>
              <a:buFont typeface="LucidaGrande" charset="0"/>
              <a:buChar char="▶"/>
              <a:tabLst/>
              <a:defRPr/>
            </a:pPr>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21934" y="6445553"/>
            <a:ext cx="806755" cy="175895"/>
          </a:xfrm>
          <a:prstGeom prst="rect">
            <a:avLst/>
          </a:prstGeom>
        </p:spPr>
        <p:txBody>
          <a:bodyPr vert="horz" lIns="91440" tIns="45720" rIns="91440" bIns="45720" rtlCol="0" anchor="ctr"/>
          <a:lstStyle>
            <a:lvl1pPr algn="r">
              <a:defRPr sz="1000" b="0" i="0">
                <a:solidFill>
                  <a:schemeClr val="tx1">
                    <a:tint val="75000"/>
                  </a:schemeClr>
                </a:solidFill>
                <a:latin typeface="Avenir Medium" charset="0"/>
                <a:ea typeface="Avenir Medium" charset="0"/>
                <a:cs typeface="Avenir Medium" charset="0"/>
              </a:defRPr>
            </a:lvl1pPr>
          </a:lstStyle>
          <a:p>
            <a:fld id="{EDB3CD05-88C6-9544-9DF4-7E6154427EC7}" type="datetime1">
              <a:rPr lang="en-US" smtClean="0"/>
              <a:t>4/17/2023</a:t>
            </a:fld>
            <a:endParaRPr lang="en-US" dirty="0"/>
          </a:p>
        </p:txBody>
      </p:sp>
      <p:sp>
        <p:nvSpPr>
          <p:cNvPr id="5" name="Footer Placeholder 4"/>
          <p:cNvSpPr>
            <a:spLocks noGrp="1"/>
          </p:cNvSpPr>
          <p:nvPr>
            <p:ph type="ftr" sz="quarter" idx="3"/>
          </p:nvPr>
        </p:nvSpPr>
        <p:spPr>
          <a:xfrm>
            <a:off x="8328690" y="6447459"/>
            <a:ext cx="3101310" cy="173989"/>
          </a:xfrm>
          <a:prstGeom prst="rect">
            <a:avLst/>
          </a:prstGeom>
        </p:spPr>
        <p:txBody>
          <a:bodyPr vert="horz" lIns="91440" tIns="45720" rIns="91440" bIns="45720" rtlCol="0" anchor="ctr"/>
          <a:lstStyle>
            <a:lvl1pPr algn="ctr">
              <a:defRPr sz="1200" b="0" i="0">
                <a:solidFill>
                  <a:schemeClr val="tx1">
                    <a:tint val="75000"/>
                  </a:schemeClr>
                </a:solidFill>
                <a:latin typeface="Avenir Medium" charset="0"/>
                <a:ea typeface="Avenir Medium" charset="0"/>
                <a:cs typeface="Avenir Medium" charset="0"/>
              </a:defRPr>
            </a:lvl1pPr>
          </a:lstStyle>
          <a:p>
            <a:endParaRPr lang="en-US"/>
          </a:p>
        </p:txBody>
      </p:sp>
      <p:sp>
        <p:nvSpPr>
          <p:cNvPr id="6" name="Slide Number Placeholder 5"/>
          <p:cNvSpPr>
            <a:spLocks noGrp="1"/>
          </p:cNvSpPr>
          <p:nvPr>
            <p:ph type="sldNum" sz="quarter" idx="4"/>
          </p:nvPr>
        </p:nvSpPr>
        <p:spPr>
          <a:xfrm>
            <a:off x="11430000" y="6211614"/>
            <a:ext cx="565868" cy="407929"/>
          </a:xfrm>
          <a:prstGeom prst="rect">
            <a:avLst/>
          </a:prstGeom>
        </p:spPr>
        <p:txBody>
          <a:bodyPr vert="horz" lIns="91440" tIns="45720" rIns="91440" bIns="45720" rtlCol="0" anchor="b"/>
          <a:lstStyle>
            <a:lvl1pPr algn="r">
              <a:defRPr sz="1600" b="0" i="0">
                <a:solidFill>
                  <a:schemeClr val="tx1">
                    <a:tint val="75000"/>
                  </a:schemeClr>
                </a:solidFill>
                <a:latin typeface="Avenir Medium" charset="0"/>
                <a:ea typeface="Avenir Medium" charset="0"/>
                <a:cs typeface="Avenir Medium" charset="0"/>
              </a:defRPr>
            </a:lvl1pPr>
          </a:lstStyle>
          <a:p>
            <a:fld id="{31EC62AD-1449-9143-8F26-15D729BEA7F6}" type="slidenum">
              <a:rPr lang="en-US" smtClean="0"/>
              <a:pPr/>
              <a:t>‹#›</a:t>
            </a:fld>
            <a:endParaRPr lang="en-US" dirty="0"/>
          </a:p>
        </p:txBody>
      </p:sp>
      <p:sp>
        <p:nvSpPr>
          <p:cNvPr id="9" name="Title Placeholder 8"/>
          <p:cNvSpPr>
            <a:spLocks noGrp="1"/>
          </p:cNvSpPr>
          <p:nvPr>
            <p:ph type="title"/>
          </p:nvPr>
        </p:nvSpPr>
        <p:spPr>
          <a:xfrm>
            <a:off x="838200" y="-1"/>
            <a:ext cx="3200400" cy="6858001"/>
          </a:xfrm>
          <a:prstGeom prst="rect">
            <a:avLst/>
          </a:prstGeom>
        </p:spPr>
        <p:txBody>
          <a:bodyPr vert="horz" lIns="91440" tIns="45720" rIns="91440" bIns="45720" rtlCol="0" anchor="ctr">
            <a:normAutofit/>
          </a:bodyPr>
          <a:lstStyle/>
          <a:p>
            <a:r>
              <a:rPr lang="en-US" dirty="0"/>
              <a:t>A nice</a:t>
            </a:r>
            <a:br>
              <a:rPr lang="en-US" dirty="0"/>
            </a:br>
            <a:r>
              <a:rPr lang="en-US" dirty="0"/>
              <a:t>title</a:t>
            </a:r>
            <a:br>
              <a:rPr lang="en-US" dirty="0"/>
            </a:br>
            <a:r>
              <a:rPr lang="en-US" dirty="0"/>
              <a:t>can go here.</a:t>
            </a:r>
          </a:p>
        </p:txBody>
      </p:sp>
    </p:spTree>
    <p:extLst>
      <p:ext uri="{BB962C8B-B14F-4D97-AF65-F5344CB8AC3E}">
        <p14:creationId xmlns:p14="http://schemas.microsoft.com/office/powerpoint/2010/main" val="3093530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9" r:id="rId3"/>
    <p:sldLayoutId id="2147483678" r:id="rId4"/>
    <p:sldLayoutId id="2147483676" r:id="rId5"/>
    <p:sldLayoutId id="2147483683" r:id="rId6"/>
    <p:sldLayoutId id="2147483685" r:id="rId7"/>
    <p:sldLayoutId id="2147483684" r:id="rId8"/>
    <p:sldLayoutId id="2147483682" r:id="rId9"/>
    <p:sldLayoutId id="2147483680" r:id="rId10"/>
    <p:sldLayoutId id="2147483690" r:id="rId11"/>
    <p:sldLayoutId id="2147483687" r:id="rId12"/>
    <p:sldLayoutId id="2147483686" r:id="rId13"/>
    <p:sldLayoutId id="2147483688" r:id="rId14"/>
    <p:sldLayoutId id="2147483689" r:id="rId15"/>
  </p:sldLayoutIdLst>
  <p:hf hdr="0" ftr="0" dt="0"/>
  <p:txStyles>
    <p:titleStyle>
      <a:lvl1pPr algn="l" defTabSz="914400" rtl="0" eaLnBrk="1" latinLnBrk="0" hangingPunct="1">
        <a:lnSpc>
          <a:spcPct val="90000"/>
        </a:lnSpc>
        <a:spcBef>
          <a:spcPct val="0"/>
        </a:spcBef>
        <a:buNone/>
        <a:defRPr sz="4400" b="1" i="0" kern="1200" baseline="0">
          <a:solidFill>
            <a:schemeClr val="tx1"/>
          </a:solidFill>
          <a:latin typeface="Avenir Heavy" charset="0"/>
          <a:ea typeface="Avenir Heavy" charset="0"/>
          <a:cs typeface="Avenir Heavy" charset="0"/>
        </a:defRPr>
      </a:lvl1pPr>
    </p:titleStyle>
    <p:bodyStyle>
      <a:lvl1pPr marL="0" marR="0" indent="-228600" algn="l" defTabSz="914400" rtl="0" eaLnBrk="1" fontAlgn="auto" latinLnBrk="0" hangingPunct="1">
        <a:lnSpc>
          <a:spcPct val="100000"/>
        </a:lnSpc>
        <a:spcBef>
          <a:spcPts val="600"/>
        </a:spcBef>
        <a:spcAft>
          <a:spcPts val="0"/>
        </a:spcAft>
        <a:buClr>
          <a:schemeClr val="accent1"/>
        </a:buClr>
        <a:buSzPct val="50000"/>
        <a:buFontTx/>
        <a:buNone/>
        <a:tabLst/>
        <a:defRPr sz="3200" b="0" i="0" kern="1200" baseline="0">
          <a:solidFill>
            <a:schemeClr val="tx1"/>
          </a:solidFill>
          <a:latin typeface="Avenir Book" charset="0"/>
          <a:ea typeface="Avenir Book" charset="0"/>
          <a:cs typeface="Avenir Book" charset="0"/>
        </a:defRPr>
      </a:lvl1pPr>
      <a:lvl2pPr marL="685800" indent="-228600" algn="l" defTabSz="914400" rtl="0" eaLnBrk="1" latinLnBrk="0" hangingPunct="1">
        <a:lnSpc>
          <a:spcPct val="100000"/>
        </a:lnSpc>
        <a:spcBef>
          <a:spcPts val="600"/>
        </a:spcBef>
        <a:spcAft>
          <a:spcPts val="0"/>
        </a:spcAft>
        <a:buClr>
          <a:schemeClr val="accent1"/>
        </a:buClr>
        <a:buSzPct val="50000"/>
        <a:buFont typeface="LucidaGrande" charset="0"/>
        <a:buChar char="‣"/>
        <a:defRPr sz="2800" b="0" i="0" kern="1200">
          <a:solidFill>
            <a:schemeClr val="tx1"/>
          </a:solidFill>
          <a:latin typeface="Avenir Book" charset="0"/>
          <a:ea typeface="Avenir Book" charset="0"/>
          <a:cs typeface="Avenir Book" charset="0"/>
        </a:defRPr>
      </a:lvl2pPr>
      <a:lvl3pPr marL="1143000" indent="-228600" algn="l" defTabSz="914400" rtl="0" eaLnBrk="1" latinLnBrk="0" hangingPunct="1">
        <a:lnSpc>
          <a:spcPct val="100000"/>
        </a:lnSpc>
        <a:spcBef>
          <a:spcPts val="600"/>
        </a:spcBef>
        <a:spcAft>
          <a:spcPts val="0"/>
        </a:spcAft>
        <a:buClr>
          <a:schemeClr val="accent1"/>
        </a:buClr>
        <a:buSzPct val="50000"/>
        <a:buFont typeface="LucidaGrande" charset="0"/>
        <a:buChar char="‣"/>
        <a:defRPr sz="2400" b="0" i="0" kern="1200">
          <a:solidFill>
            <a:schemeClr val="tx1"/>
          </a:solidFill>
          <a:latin typeface="Avenir Book" charset="0"/>
          <a:ea typeface="Avenir Book" charset="0"/>
          <a:cs typeface="Avenir Book" charset="0"/>
        </a:defRPr>
      </a:lvl3pPr>
      <a:lvl4pPr marL="1600200" indent="-228600" algn="l" defTabSz="914400" rtl="0" eaLnBrk="1" latinLnBrk="0" hangingPunct="1">
        <a:lnSpc>
          <a:spcPct val="100000"/>
        </a:lnSpc>
        <a:spcBef>
          <a:spcPts val="600"/>
        </a:spcBef>
        <a:spcAft>
          <a:spcPts val="0"/>
        </a:spcAft>
        <a:buClr>
          <a:schemeClr val="accent1"/>
        </a:buClr>
        <a:buSzPct val="50000"/>
        <a:buFont typeface="LucidaGrande" charset="0"/>
        <a:buChar char="‣"/>
        <a:defRPr sz="2000" b="0" i="0" kern="1200">
          <a:solidFill>
            <a:schemeClr val="tx1"/>
          </a:solidFill>
          <a:latin typeface="Avenir Book" charset="0"/>
          <a:ea typeface="Avenir Book" charset="0"/>
          <a:cs typeface="Avenir Book" charset="0"/>
        </a:defRPr>
      </a:lvl4pPr>
      <a:lvl5pPr marL="2057400" indent="-228600" algn="l" defTabSz="914400" rtl="0" eaLnBrk="1" latinLnBrk="0" hangingPunct="1">
        <a:lnSpc>
          <a:spcPct val="100000"/>
        </a:lnSpc>
        <a:spcBef>
          <a:spcPts val="600"/>
        </a:spcBef>
        <a:spcAft>
          <a:spcPts val="0"/>
        </a:spcAft>
        <a:buClr>
          <a:schemeClr val="accent1"/>
        </a:buClr>
        <a:buSzPct val="50000"/>
        <a:buFont typeface="LucidaGrande" charset="0"/>
        <a:buChar char="‣"/>
        <a:defRPr sz="2000" b="0" i="0" kern="1200">
          <a:solidFill>
            <a:schemeClr val="tx1"/>
          </a:solidFill>
          <a:latin typeface="Avenir Book" charset="0"/>
          <a:ea typeface="Avenir Book" charset="0"/>
          <a:cs typeface="Avenir Book"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C97BE-4483-194D-8EDA-16B2DAEC1150}"/>
              </a:ext>
            </a:extLst>
          </p:cNvPr>
          <p:cNvSpPr>
            <a:spLocks noGrp="1"/>
          </p:cNvSpPr>
          <p:nvPr>
            <p:ph type="title"/>
          </p:nvPr>
        </p:nvSpPr>
        <p:spPr>
          <a:xfrm>
            <a:off x="377686" y="1046934"/>
            <a:ext cx="11436626" cy="75536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2A059B4-8F6A-8441-A9ED-A15D558D6D05}"/>
              </a:ext>
            </a:extLst>
          </p:cNvPr>
          <p:cNvSpPr>
            <a:spLocks noGrp="1"/>
          </p:cNvSpPr>
          <p:nvPr>
            <p:ph type="body" idx="1"/>
          </p:nvPr>
        </p:nvSpPr>
        <p:spPr>
          <a:xfrm>
            <a:off x="377686" y="2147927"/>
            <a:ext cx="11436626" cy="4108175"/>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
                <a:srgbClr val="FFB819"/>
              </a:buClr>
              <a:buSzPct val="50000"/>
              <a:buFont typeface="LucidaGrande" charset="0"/>
              <a:buChar char="▶"/>
              <a:tabLst/>
              <a:defRPr/>
            </a:pPr>
            <a:r>
              <a:rPr kumimoji="0" lang="en-US" sz="3200" b="0" i="0" u="none" strike="noStrike" kern="1200" cap="none" spc="0" normalizeH="0" baseline="0" noProof="0" dirty="0">
                <a:ln>
                  <a:noFill/>
                </a:ln>
                <a:solidFill>
                  <a:srgbClr val="000000"/>
                </a:solidFill>
                <a:effectLst/>
                <a:uLnTx/>
                <a:uFillTx/>
                <a:latin typeface="Avenir Book" charset="0"/>
              </a:rPr>
              <a:t>Click to add text</a:t>
            </a:r>
          </a:p>
          <a:p>
            <a:pPr marL="685800" marR="0" lvl="1"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a:pPr>
            <a:r>
              <a:rPr kumimoji="0" lang="en-US" sz="2800" b="0" i="0" u="none" strike="noStrike" kern="1200" cap="none" spc="0" normalizeH="0" baseline="0" noProof="0" dirty="0">
                <a:ln>
                  <a:noFill/>
                </a:ln>
                <a:solidFill>
                  <a:srgbClr val="000000"/>
                </a:solidFill>
                <a:effectLst/>
                <a:uLnTx/>
                <a:uFillTx/>
                <a:latin typeface="Avenir Book" charset="0"/>
              </a:rPr>
              <a:t>Second level</a:t>
            </a:r>
          </a:p>
          <a:p>
            <a:pPr marL="1143000" marR="0" lvl="2"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a:pPr>
            <a:r>
              <a:rPr kumimoji="0" lang="en-US" sz="2400" b="0" i="0" u="none" strike="noStrike" kern="1200" cap="none" spc="0" normalizeH="0" baseline="0" noProof="0" dirty="0">
                <a:ln>
                  <a:noFill/>
                </a:ln>
                <a:solidFill>
                  <a:srgbClr val="000000"/>
                </a:solidFill>
                <a:effectLst/>
                <a:uLnTx/>
                <a:uFillTx/>
                <a:latin typeface="Avenir Book" charset="0"/>
              </a:rPr>
              <a:t>Third level</a:t>
            </a:r>
          </a:p>
          <a:p>
            <a:pPr marL="1600200" marR="0" lvl="3"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a:pPr>
            <a:r>
              <a:rPr kumimoji="0" lang="en-US" sz="2000" b="0" i="0" u="none" strike="noStrike" kern="1200" cap="none" spc="0" normalizeH="0" baseline="0" noProof="0" dirty="0">
                <a:ln>
                  <a:noFill/>
                </a:ln>
                <a:solidFill>
                  <a:srgbClr val="000000"/>
                </a:solidFill>
                <a:effectLst/>
                <a:uLnTx/>
                <a:uFillTx/>
                <a:latin typeface="Avenir Book" charset="0"/>
              </a:rPr>
              <a:t>Fourth level</a:t>
            </a:r>
          </a:p>
          <a:p>
            <a:pPr marL="2057400" marR="0" lvl="4"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a:pPr>
            <a:r>
              <a:rPr kumimoji="0" lang="en-US" sz="2000" b="0" i="0" u="none" strike="noStrike" kern="1200" cap="none" spc="0" normalizeH="0" baseline="0" noProof="0" dirty="0">
                <a:ln>
                  <a:noFill/>
                </a:ln>
                <a:solidFill>
                  <a:srgbClr val="000000"/>
                </a:solidFill>
                <a:effectLst/>
                <a:uLnTx/>
                <a:uFillTx/>
                <a:latin typeface="Avenir Book" charset="0"/>
              </a:rPr>
              <a:t>Fifth level</a:t>
            </a:r>
          </a:p>
        </p:txBody>
      </p:sp>
      <p:sp>
        <p:nvSpPr>
          <p:cNvPr id="4" name="Date Placeholder 3">
            <a:extLst>
              <a:ext uri="{FF2B5EF4-FFF2-40B4-BE49-F238E27FC236}">
                <a16:creationId xmlns:a16="http://schemas.microsoft.com/office/drawing/2014/main" id="{19C13BDC-141E-B142-96C1-5A14C7E62525}"/>
              </a:ext>
            </a:extLst>
          </p:cNvPr>
          <p:cNvSpPr>
            <a:spLocks noGrp="1"/>
          </p:cNvSpPr>
          <p:nvPr>
            <p:ph type="dt" sz="half" idx="2"/>
          </p:nvPr>
        </p:nvSpPr>
        <p:spPr>
          <a:xfrm>
            <a:off x="5952005" y="317375"/>
            <a:ext cx="873670" cy="263650"/>
          </a:xfrm>
          <a:prstGeom prst="rect">
            <a:avLst/>
          </a:prstGeom>
        </p:spPr>
        <p:txBody>
          <a:bodyPr vert="horz" lIns="91440" tIns="45720" rIns="91440" bIns="45720" rtlCol="0" anchor="ctr"/>
          <a:lstStyle>
            <a:lvl1pPr algn="ctr">
              <a:defRPr sz="1200">
                <a:solidFill>
                  <a:schemeClr val="tx1">
                    <a:tint val="75000"/>
                  </a:schemeClr>
                </a:solidFill>
                <a:latin typeface="Avenir Book" panose="02000503020000020003" pitchFamily="2" charset="0"/>
              </a:defRPr>
            </a:lvl1pPr>
          </a:lstStyle>
          <a:p>
            <a:pPr algn="ctr"/>
            <a:fld id="{3FF28022-D0D4-6E46-AD91-4307A494602F}" type="datetime1">
              <a:rPr lang="en-US" smtClean="0"/>
              <a:t>4/17/2023</a:t>
            </a:fld>
            <a:endParaRPr lang="en-US"/>
          </a:p>
        </p:txBody>
      </p:sp>
      <p:sp>
        <p:nvSpPr>
          <p:cNvPr id="5" name="Footer Placeholder 4">
            <a:extLst>
              <a:ext uri="{FF2B5EF4-FFF2-40B4-BE49-F238E27FC236}">
                <a16:creationId xmlns:a16="http://schemas.microsoft.com/office/drawing/2014/main" id="{288161F4-6C5C-E841-B9AE-3032B35C818B}"/>
              </a:ext>
            </a:extLst>
          </p:cNvPr>
          <p:cNvSpPr>
            <a:spLocks noGrp="1"/>
          </p:cNvSpPr>
          <p:nvPr>
            <p:ph type="ftr" sz="quarter" idx="3"/>
          </p:nvPr>
        </p:nvSpPr>
        <p:spPr>
          <a:xfrm>
            <a:off x="7195126" y="317375"/>
            <a:ext cx="3543715" cy="263650"/>
          </a:xfrm>
          <a:prstGeom prst="rect">
            <a:avLst/>
          </a:prstGeom>
        </p:spPr>
        <p:txBody>
          <a:bodyPr vert="horz" lIns="91440" tIns="45720" rIns="91440" bIns="45720" rtlCol="0" anchor="ctr"/>
          <a:lstStyle>
            <a:lvl1pPr algn="ctr">
              <a:defRPr sz="1200">
                <a:solidFill>
                  <a:schemeClr val="tx1">
                    <a:tint val="75000"/>
                  </a:schemeClr>
                </a:solidFill>
                <a:latin typeface="Avenir Book" panose="02000503020000020003" pitchFamily="2" charset="0"/>
              </a:defRPr>
            </a:lvl1pPr>
          </a:lstStyle>
          <a:p>
            <a:endParaRPr lang="en-US"/>
          </a:p>
        </p:txBody>
      </p:sp>
      <p:pic>
        <p:nvPicPr>
          <p:cNvPr id="8" name="Picture 7">
            <a:extLst>
              <a:ext uri="{FF2B5EF4-FFF2-40B4-BE49-F238E27FC236}">
                <a16:creationId xmlns:a16="http://schemas.microsoft.com/office/drawing/2014/main" id="{22D2575E-57D4-214A-83F5-B4E99A507934}"/>
              </a:ext>
            </a:extLst>
          </p:cNvPr>
          <p:cNvPicPr>
            <a:picLocks noChangeAspect="1"/>
          </p:cNvPicPr>
          <p:nvPr userDrawn="1"/>
        </p:nvPicPr>
        <p:blipFill>
          <a:blip r:embed="rId10"/>
          <a:stretch>
            <a:fillRect/>
          </a:stretch>
        </p:blipFill>
        <p:spPr>
          <a:xfrm>
            <a:off x="314868" y="331663"/>
            <a:ext cx="2737922" cy="235005"/>
          </a:xfrm>
          <a:prstGeom prst="rect">
            <a:avLst/>
          </a:prstGeom>
        </p:spPr>
      </p:pic>
      <p:cxnSp>
        <p:nvCxnSpPr>
          <p:cNvPr id="10" name="Straight Connector 9">
            <a:extLst>
              <a:ext uri="{FF2B5EF4-FFF2-40B4-BE49-F238E27FC236}">
                <a16:creationId xmlns:a16="http://schemas.microsoft.com/office/drawing/2014/main" id="{CF38526D-790A-3C41-B2AA-2885049CE6E8}"/>
              </a:ext>
            </a:extLst>
          </p:cNvPr>
          <p:cNvCxnSpPr/>
          <p:nvPr userDrawn="1"/>
        </p:nvCxnSpPr>
        <p:spPr>
          <a:xfrm>
            <a:off x="377686" y="601898"/>
            <a:ext cx="11436627" cy="0"/>
          </a:xfrm>
          <a:prstGeom prst="line">
            <a:avLst/>
          </a:prstGeom>
        </p:spPr>
        <p:style>
          <a:lnRef idx="1">
            <a:schemeClr val="dk1"/>
          </a:lnRef>
          <a:fillRef idx="0">
            <a:schemeClr val="dk1"/>
          </a:fillRef>
          <a:effectRef idx="0">
            <a:schemeClr val="dk1"/>
          </a:effectRef>
          <a:fontRef idx="minor">
            <a:schemeClr val="tx1"/>
          </a:fontRef>
        </p:style>
      </p:cxnSp>
      <p:sp>
        <p:nvSpPr>
          <p:cNvPr id="11" name="Slide Number Placeholder 6">
            <a:extLst>
              <a:ext uri="{FF2B5EF4-FFF2-40B4-BE49-F238E27FC236}">
                <a16:creationId xmlns:a16="http://schemas.microsoft.com/office/drawing/2014/main" id="{792901FB-F844-EA40-A3DA-337CA24B845D}"/>
              </a:ext>
            </a:extLst>
          </p:cNvPr>
          <p:cNvSpPr txBox="1">
            <a:spLocks/>
          </p:cNvSpPr>
          <p:nvPr userDrawn="1"/>
        </p:nvSpPr>
        <p:spPr>
          <a:xfrm>
            <a:off x="11430000" y="6211614"/>
            <a:ext cx="565868" cy="407929"/>
          </a:xfrm>
          <a:prstGeom prst="rect">
            <a:avLst/>
          </a:prstGeom>
        </p:spPr>
        <p:txBody>
          <a:bodyPr vert="horz" lIns="91440" tIns="45720" rIns="91440" bIns="45720" rtlCol="0" anchor="b"/>
          <a:lstStyle>
            <a:defPPr>
              <a:defRPr lang="en-US"/>
            </a:defPPr>
            <a:lvl1pPr marL="0" algn="r" defTabSz="914400" rtl="0" eaLnBrk="1" latinLnBrk="0" hangingPunct="1">
              <a:defRPr sz="1600" b="0" i="0" kern="1200">
                <a:solidFill>
                  <a:schemeClr val="tx1">
                    <a:tint val="75000"/>
                  </a:schemeClr>
                </a:solidFill>
                <a:latin typeface="Avenir Medium" charset="0"/>
                <a:ea typeface="Avenir Medium" charset="0"/>
                <a:cs typeface="Avenir Medium"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1EC62AD-1449-9143-8F26-15D729BEA7F6}" type="slidenum">
              <a:rPr kumimoji="0" lang="en-US" sz="1600" b="0" i="0" u="none" strike="noStrike" kern="1200" cap="none" spc="0" normalizeH="0" baseline="0" noProof="0" smtClean="0">
                <a:ln>
                  <a:noFill/>
                </a:ln>
                <a:solidFill>
                  <a:srgbClr val="000000">
                    <a:tint val="75000"/>
                  </a:srgbClr>
                </a:solidFill>
                <a:effectLst/>
                <a:uLnTx/>
                <a:uFillTx/>
                <a:latin typeface="Avenir Medium"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000000">
                  <a:tint val="75000"/>
                </a:srgbClr>
              </a:solidFill>
              <a:effectLst/>
              <a:uLnTx/>
              <a:uFillTx/>
              <a:latin typeface="Avenir Medium" charset="0"/>
            </a:endParaRPr>
          </a:p>
        </p:txBody>
      </p:sp>
    </p:spTree>
    <p:extLst>
      <p:ext uri="{BB962C8B-B14F-4D97-AF65-F5344CB8AC3E}">
        <p14:creationId xmlns:p14="http://schemas.microsoft.com/office/powerpoint/2010/main" val="2403204389"/>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Lst>
  <p:hf hdr="0" ftr="0" dt="0"/>
  <p:txStyles>
    <p:titleStyle>
      <a:lvl1pPr algn="l" defTabSz="914400" rtl="0" eaLnBrk="1" latinLnBrk="0" hangingPunct="1">
        <a:lnSpc>
          <a:spcPct val="90000"/>
        </a:lnSpc>
        <a:spcBef>
          <a:spcPct val="0"/>
        </a:spcBef>
        <a:buNone/>
        <a:defRPr sz="3600" b="1" i="0" kern="1200">
          <a:solidFill>
            <a:schemeClr val="tx1"/>
          </a:solidFill>
          <a:latin typeface="Avenir Heavy" panose="02000503020000020003" pitchFamily="2" charset="0"/>
          <a:ea typeface="+mj-ea"/>
          <a:cs typeface="+mj-cs"/>
        </a:defRPr>
      </a:lvl1pPr>
    </p:titleStyle>
    <p:bodyStyle>
      <a:lvl1pPr marL="228600" marR="0" indent="-228600" algn="l" defTabSz="914400" rtl="0" eaLnBrk="1" fontAlgn="auto" latinLnBrk="0" hangingPunct="1">
        <a:lnSpc>
          <a:spcPct val="90000"/>
        </a:lnSpc>
        <a:spcBef>
          <a:spcPts val="1000"/>
        </a:spcBef>
        <a:spcAft>
          <a:spcPts val="0"/>
        </a:spcAft>
        <a:buClr>
          <a:srgbClr val="FFB819"/>
        </a:buClr>
        <a:buSzPct val="50000"/>
        <a:buFont typeface="LucidaGrande" charset="0"/>
        <a:buChar char="▶"/>
        <a:tabLst/>
        <a:defRPr sz="2800" kern="1200">
          <a:solidFill>
            <a:schemeClr val="tx1"/>
          </a:solidFill>
          <a:latin typeface="Avenir Book" panose="02000503020000020003" pitchFamily="2" charset="0"/>
          <a:ea typeface="+mn-ea"/>
          <a:cs typeface="+mn-cs"/>
        </a:defRPr>
      </a:lvl1pPr>
      <a:lvl2pPr marL="685800" marR="0"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sz="2400" kern="1200">
          <a:solidFill>
            <a:schemeClr val="tx1"/>
          </a:solidFill>
          <a:latin typeface="Avenir Book" panose="02000503020000020003" pitchFamily="2" charset="0"/>
          <a:ea typeface="+mn-ea"/>
          <a:cs typeface="+mn-cs"/>
        </a:defRPr>
      </a:lvl2pPr>
      <a:lvl3pPr marL="1143000" marR="0"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sz="2000" kern="1200">
          <a:solidFill>
            <a:schemeClr val="tx1"/>
          </a:solidFill>
          <a:latin typeface="Avenir Book" panose="02000503020000020003" pitchFamily="2" charset="0"/>
          <a:ea typeface="+mn-ea"/>
          <a:cs typeface="+mn-cs"/>
        </a:defRPr>
      </a:lvl3pPr>
      <a:lvl4pPr marL="1600200" marR="0"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sz="1800" kern="1200">
          <a:solidFill>
            <a:schemeClr val="tx1"/>
          </a:solidFill>
          <a:latin typeface="Avenir Book" panose="02000503020000020003" pitchFamily="2" charset="0"/>
          <a:ea typeface="+mn-ea"/>
          <a:cs typeface="+mn-cs"/>
        </a:defRPr>
      </a:lvl4pPr>
      <a:lvl5pPr marL="2057400" marR="0"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8A8A8C"/>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C97BE-4483-194D-8EDA-16B2DAEC1150}"/>
              </a:ext>
            </a:extLst>
          </p:cNvPr>
          <p:cNvSpPr>
            <a:spLocks noGrp="1"/>
          </p:cNvSpPr>
          <p:nvPr>
            <p:ph type="title"/>
          </p:nvPr>
        </p:nvSpPr>
        <p:spPr>
          <a:xfrm>
            <a:off x="377686" y="1046934"/>
            <a:ext cx="11436626" cy="75536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2A059B4-8F6A-8441-A9ED-A15D558D6D05}"/>
              </a:ext>
            </a:extLst>
          </p:cNvPr>
          <p:cNvSpPr>
            <a:spLocks noGrp="1"/>
          </p:cNvSpPr>
          <p:nvPr>
            <p:ph type="body" idx="1"/>
          </p:nvPr>
        </p:nvSpPr>
        <p:spPr>
          <a:xfrm>
            <a:off x="377686" y="2147927"/>
            <a:ext cx="11436626" cy="4108175"/>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
                <a:srgbClr val="FFB819"/>
              </a:buClr>
              <a:buSzPct val="50000"/>
              <a:buFont typeface="LucidaGrande" charset="0"/>
              <a:buChar char="▶"/>
              <a:tabLst/>
              <a:defRPr/>
            </a:pPr>
            <a:r>
              <a:rPr kumimoji="0" lang="en-US" sz="3200" b="0" i="0" u="none" strike="noStrike" kern="1200" cap="none" spc="0" normalizeH="0" baseline="0" noProof="0" dirty="0">
                <a:ln>
                  <a:noFill/>
                </a:ln>
                <a:solidFill>
                  <a:srgbClr val="000000"/>
                </a:solidFill>
                <a:effectLst/>
                <a:uLnTx/>
                <a:uFillTx/>
                <a:latin typeface="Avenir Book" charset="0"/>
              </a:rPr>
              <a:t>Click to add text</a:t>
            </a:r>
          </a:p>
          <a:p>
            <a:pPr marL="685800" marR="0" lvl="1"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a:pPr>
            <a:r>
              <a:rPr kumimoji="0" lang="en-US" sz="2800" b="0" i="0" u="none" strike="noStrike" kern="1200" cap="none" spc="0" normalizeH="0" baseline="0" noProof="0" dirty="0">
                <a:ln>
                  <a:noFill/>
                </a:ln>
                <a:solidFill>
                  <a:srgbClr val="000000"/>
                </a:solidFill>
                <a:effectLst/>
                <a:uLnTx/>
                <a:uFillTx/>
                <a:latin typeface="Avenir Book" charset="0"/>
              </a:rPr>
              <a:t>Second level</a:t>
            </a:r>
          </a:p>
          <a:p>
            <a:pPr marL="1143000" marR="0" lvl="2"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a:pPr>
            <a:r>
              <a:rPr kumimoji="0" lang="en-US" sz="2400" b="0" i="0" u="none" strike="noStrike" kern="1200" cap="none" spc="0" normalizeH="0" baseline="0" noProof="0" dirty="0">
                <a:ln>
                  <a:noFill/>
                </a:ln>
                <a:solidFill>
                  <a:srgbClr val="000000"/>
                </a:solidFill>
                <a:effectLst/>
                <a:uLnTx/>
                <a:uFillTx/>
                <a:latin typeface="Avenir Book" charset="0"/>
              </a:rPr>
              <a:t>Third level</a:t>
            </a:r>
          </a:p>
          <a:p>
            <a:pPr marL="1600200" marR="0" lvl="3"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a:pPr>
            <a:r>
              <a:rPr kumimoji="0" lang="en-US" sz="2000" b="0" i="0" u="none" strike="noStrike" kern="1200" cap="none" spc="0" normalizeH="0" baseline="0" noProof="0" dirty="0">
                <a:ln>
                  <a:noFill/>
                </a:ln>
                <a:solidFill>
                  <a:srgbClr val="000000"/>
                </a:solidFill>
                <a:effectLst/>
                <a:uLnTx/>
                <a:uFillTx/>
                <a:latin typeface="Avenir Book" charset="0"/>
              </a:rPr>
              <a:t>Fourth level</a:t>
            </a:r>
          </a:p>
          <a:p>
            <a:pPr marL="2057400" marR="0" lvl="4"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a:pPr>
            <a:r>
              <a:rPr kumimoji="0" lang="en-US" sz="2000" b="0" i="0" u="none" strike="noStrike" kern="1200" cap="none" spc="0" normalizeH="0" baseline="0" noProof="0" dirty="0">
                <a:ln>
                  <a:noFill/>
                </a:ln>
                <a:solidFill>
                  <a:srgbClr val="000000"/>
                </a:solidFill>
                <a:effectLst/>
                <a:uLnTx/>
                <a:uFillTx/>
                <a:latin typeface="Avenir Book" charset="0"/>
              </a:rPr>
              <a:t>Fifth level</a:t>
            </a:r>
          </a:p>
        </p:txBody>
      </p:sp>
      <p:sp>
        <p:nvSpPr>
          <p:cNvPr id="4" name="Date Placeholder 3">
            <a:extLst>
              <a:ext uri="{FF2B5EF4-FFF2-40B4-BE49-F238E27FC236}">
                <a16:creationId xmlns:a16="http://schemas.microsoft.com/office/drawing/2014/main" id="{19C13BDC-141E-B142-96C1-5A14C7E62525}"/>
              </a:ext>
            </a:extLst>
          </p:cNvPr>
          <p:cNvSpPr>
            <a:spLocks noGrp="1"/>
          </p:cNvSpPr>
          <p:nvPr>
            <p:ph type="dt" sz="half" idx="2"/>
          </p:nvPr>
        </p:nvSpPr>
        <p:spPr>
          <a:xfrm>
            <a:off x="5952005" y="317375"/>
            <a:ext cx="873670" cy="263650"/>
          </a:xfrm>
          <a:prstGeom prst="rect">
            <a:avLst/>
          </a:prstGeom>
        </p:spPr>
        <p:txBody>
          <a:bodyPr vert="horz" lIns="91440" tIns="45720" rIns="91440" bIns="45720" rtlCol="0" anchor="ctr"/>
          <a:lstStyle>
            <a:lvl1pPr algn="ctr">
              <a:defRPr sz="1200">
                <a:solidFill>
                  <a:schemeClr val="bg1"/>
                </a:solidFill>
                <a:latin typeface="Avenir Book" panose="02000503020000020003" pitchFamily="2" charset="0"/>
              </a:defRPr>
            </a:lvl1pPr>
          </a:lstStyle>
          <a:p>
            <a:fld id="{68C873C8-3ADF-CC4D-9286-64FE31CA3028}" type="datetime1">
              <a:rPr lang="en-US" smtClean="0"/>
              <a:t>4/17/2023</a:t>
            </a:fld>
            <a:endParaRPr lang="en-US"/>
          </a:p>
        </p:txBody>
      </p:sp>
      <p:sp>
        <p:nvSpPr>
          <p:cNvPr id="5" name="Footer Placeholder 4">
            <a:extLst>
              <a:ext uri="{FF2B5EF4-FFF2-40B4-BE49-F238E27FC236}">
                <a16:creationId xmlns:a16="http://schemas.microsoft.com/office/drawing/2014/main" id="{288161F4-6C5C-E841-B9AE-3032B35C818B}"/>
              </a:ext>
            </a:extLst>
          </p:cNvPr>
          <p:cNvSpPr>
            <a:spLocks noGrp="1"/>
          </p:cNvSpPr>
          <p:nvPr>
            <p:ph type="ftr" sz="quarter" idx="3"/>
          </p:nvPr>
        </p:nvSpPr>
        <p:spPr>
          <a:xfrm>
            <a:off x="7195126" y="317375"/>
            <a:ext cx="3543715" cy="263650"/>
          </a:xfrm>
          <a:prstGeom prst="rect">
            <a:avLst/>
          </a:prstGeom>
        </p:spPr>
        <p:txBody>
          <a:bodyPr vert="horz" lIns="91440" tIns="45720" rIns="91440" bIns="45720" rtlCol="0" anchor="ctr"/>
          <a:lstStyle>
            <a:lvl1pPr algn="ctr">
              <a:defRPr sz="1200">
                <a:solidFill>
                  <a:schemeClr val="bg1"/>
                </a:solidFill>
                <a:latin typeface="Avenir Book" panose="02000503020000020003" pitchFamily="2" charset="0"/>
              </a:defRPr>
            </a:lvl1pPr>
          </a:lstStyle>
          <a:p>
            <a:endParaRPr lang="en-US"/>
          </a:p>
        </p:txBody>
      </p:sp>
      <p:pic>
        <p:nvPicPr>
          <p:cNvPr id="8" name="Picture 7">
            <a:extLst>
              <a:ext uri="{FF2B5EF4-FFF2-40B4-BE49-F238E27FC236}">
                <a16:creationId xmlns:a16="http://schemas.microsoft.com/office/drawing/2014/main" id="{22D2575E-57D4-214A-83F5-B4E99A507934}"/>
              </a:ext>
            </a:extLst>
          </p:cNvPr>
          <p:cNvPicPr>
            <a:picLocks noChangeAspect="1"/>
          </p:cNvPicPr>
          <p:nvPr userDrawn="1"/>
        </p:nvPicPr>
        <p:blipFill>
          <a:blip r:embed="rId10"/>
          <a:srcRect/>
          <a:stretch/>
        </p:blipFill>
        <p:spPr>
          <a:xfrm>
            <a:off x="314868" y="331663"/>
            <a:ext cx="2737922" cy="235004"/>
          </a:xfrm>
          <a:prstGeom prst="rect">
            <a:avLst/>
          </a:prstGeom>
        </p:spPr>
      </p:pic>
      <p:cxnSp>
        <p:nvCxnSpPr>
          <p:cNvPr id="10" name="Straight Connector 9">
            <a:extLst>
              <a:ext uri="{FF2B5EF4-FFF2-40B4-BE49-F238E27FC236}">
                <a16:creationId xmlns:a16="http://schemas.microsoft.com/office/drawing/2014/main" id="{CF38526D-790A-3C41-B2AA-2885049CE6E8}"/>
              </a:ext>
            </a:extLst>
          </p:cNvPr>
          <p:cNvCxnSpPr/>
          <p:nvPr userDrawn="1"/>
        </p:nvCxnSpPr>
        <p:spPr>
          <a:xfrm>
            <a:off x="377686" y="601898"/>
            <a:ext cx="11436627"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1" name="Slide Number Placeholder 6">
            <a:extLst>
              <a:ext uri="{FF2B5EF4-FFF2-40B4-BE49-F238E27FC236}">
                <a16:creationId xmlns:a16="http://schemas.microsoft.com/office/drawing/2014/main" id="{D070284F-48B3-BE40-994A-76876D921724}"/>
              </a:ext>
            </a:extLst>
          </p:cNvPr>
          <p:cNvSpPr txBox="1">
            <a:spLocks/>
          </p:cNvSpPr>
          <p:nvPr userDrawn="1"/>
        </p:nvSpPr>
        <p:spPr>
          <a:xfrm>
            <a:off x="11430000" y="6211614"/>
            <a:ext cx="565868" cy="407929"/>
          </a:xfrm>
          <a:prstGeom prst="rect">
            <a:avLst/>
          </a:prstGeom>
        </p:spPr>
        <p:txBody>
          <a:bodyPr vert="horz" lIns="91440" tIns="45720" rIns="91440" bIns="45720" rtlCol="0" anchor="b"/>
          <a:lstStyle>
            <a:defPPr>
              <a:defRPr lang="en-US"/>
            </a:defPPr>
            <a:lvl1pPr marL="0" algn="r" defTabSz="914400" rtl="0" eaLnBrk="1" latinLnBrk="0" hangingPunct="1">
              <a:defRPr sz="1600" b="0" i="0" kern="1200">
                <a:solidFill>
                  <a:schemeClr val="tx1">
                    <a:tint val="75000"/>
                  </a:schemeClr>
                </a:solidFill>
                <a:latin typeface="Avenir Medium" charset="0"/>
                <a:ea typeface="Avenir Medium" charset="0"/>
                <a:cs typeface="Avenir Medium"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1EC62AD-1449-9143-8F26-15D729BEA7F6}" type="slidenum">
              <a:rPr kumimoji="0" lang="en-US" sz="1600" b="0" i="0" u="none" strike="noStrike" kern="1200" cap="none" spc="0" normalizeH="0" baseline="0" noProof="0" smtClean="0">
                <a:ln>
                  <a:noFill/>
                </a:ln>
                <a:solidFill>
                  <a:schemeClr val="bg1"/>
                </a:solidFill>
                <a:effectLst/>
                <a:uLnTx/>
                <a:uFillTx/>
                <a:latin typeface="Avenir Medium"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chemeClr val="bg1"/>
              </a:solidFill>
              <a:effectLst/>
              <a:uLnTx/>
              <a:uFillTx/>
              <a:latin typeface="Avenir Medium" charset="0"/>
            </a:endParaRPr>
          </a:p>
        </p:txBody>
      </p:sp>
    </p:spTree>
    <p:extLst>
      <p:ext uri="{BB962C8B-B14F-4D97-AF65-F5344CB8AC3E}">
        <p14:creationId xmlns:p14="http://schemas.microsoft.com/office/powerpoint/2010/main" val="415043726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Lst>
  <p:hf hdr="0" ftr="0" dt="0"/>
  <p:txStyles>
    <p:title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p:titleStyle>
    <p:bodyStyle>
      <a:lvl1pPr marL="228600" marR="0" indent="-228600" algn="l" defTabSz="914400" rtl="0" eaLnBrk="1" fontAlgn="auto" latinLnBrk="0" hangingPunct="1">
        <a:lnSpc>
          <a:spcPct val="90000"/>
        </a:lnSpc>
        <a:spcBef>
          <a:spcPts val="1000"/>
        </a:spcBef>
        <a:spcAft>
          <a:spcPts val="0"/>
        </a:spcAft>
        <a:buClr>
          <a:srgbClr val="FFB819"/>
        </a:buClr>
        <a:buSzPct val="50000"/>
        <a:buFont typeface="LucidaGrande" charset="0"/>
        <a:buChar char="▶"/>
        <a:tabLst/>
        <a:defRPr sz="2800" kern="1200">
          <a:solidFill>
            <a:schemeClr val="bg1"/>
          </a:solidFill>
          <a:latin typeface="Avenir Book" panose="02000503020000020003" pitchFamily="2" charset="0"/>
          <a:ea typeface="+mn-ea"/>
          <a:cs typeface="+mn-cs"/>
        </a:defRPr>
      </a:lvl1pPr>
      <a:lvl2pPr marL="685800" marR="0"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sz="2400" kern="1200">
          <a:solidFill>
            <a:schemeClr val="bg1"/>
          </a:solidFill>
          <a:latin typeface="Avenir Book" panose="02000503020000020003" pitchFamily="2" charset="0"/>
          <a:ea typeface="+mn-ea"/>
          <a:cs typeface="+mn-cs"/>
        </a:defRPr>
      </a:lvl2pPr>
      <a:lvl3pPr marL="1143000" marR="0"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sz="2000" kern="1200">
          <a:solidFill>
            <a:schemeClr val="bg1"/>
          </a:solidFill>
          <a:latin typeface="Avenir Book" panose="02000503020000020003" pitchFamily="2" charset="0"/>
          <a:ea typeface="+mn-ea"/>
          <a:cs typeface="+mn-cs"/>
        </a:defRPr>
      </a:lvl3pPr>
      <a:lvl4pPr marL="1600200" marR="0"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sz="1800" kern="1200">
          <a:solidFill>
            <a:schemeClr val="bg1"/>
          </a:solidFill>
          <a:latin typeface="Avenir Book" panose="02000503020000020003" pitchFamily="2" charset="0"/>
          <a:ea typeface="+mn-ea"/>
          <a:cs typeface="+mn-cs"/>
        </a:defRPr>
      </a:lvl4pPr>
      <a:lvl5pPr marL="2057400" marR="0"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sz="1800" kern="1200">
          <a:solidFill>
            <a:schemeClr val="bg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06563" y="652812"/>
            <a:ext cx="6717956" cy="3060442"/>
          </a:xfrm>
        </p:spPr>
        <p:txBody>
          <a:bodyPr>
            <a:normAutofit/>
          </a:bodyPr>
          <a:lstStyle/>
          <a:p>
            <a:pPr algn="l">
              <a:lnSpc>
                <a:spcPts val="6000"/>
              </a:lnSpc>
            </a:pPr>
            <a:r>
              <a:rPr lang="en-US" b="1" dirty="0">
                <a:latin typeface="Avenir Heavy" charset="0"/>
                <a:ea typeface="Avenir Heavy" charset="0"/>
                <a:cs typeface="Avenir Heavy" charset="0"/>
              </a:rPr>
              <a:t>Voices for Inclusion</a:t>
            </a:r>
          </a:p>
        </p:txBody>
      </p:sp>
      <p:sp>
        <p:nvSpPr>
          <p:cNvPr id="3" name="Subtitle 2"/>
          <p:cNvSpPr>
            <a:spLocks noGrp="1"/>
          </p:cNvSpPr>
          <p:nvPr>
            <p:ph type="subTitle" idx="1"/>
          </p:nvPr>
        </p:nvSpPr>
        <p:spPr>
          <a:xfrm>
            <a:off x="4106563" y="3948021"/>
            <a:ext cx="6717956" cy="1655762"/>
          </a:xfrm>
        </p:spPr>
        <p:txBody>
          <a:bodyPr/>
          <a:lstStyle/>
          <a:p>
            <a:pPr algn="l"/>
            <a:r>
              <a:rPr lang="en-US" dirty="0">
                <a:latin typeface="Avenir Book" charset="0"/>
                <a:ea typeface="Avenir Book" charset="0"/>
                <a:cs typeface="Avenir Book" charset="0"/>
              </a:rPr>
              <a:t>A focus on challenges and opportunities for various populations within the Houston Community College System</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54381" y="2911951"/>
            <a:ext cx="2217683" cy="1491392"/>
          </a:xfrm>
          <a:prstGeom prst="rect">
            <a:avLst/>
          </a:prstGeom>
        </p:spPr>
      </p:pic>
      <p:cxnSp>
        <p:nvCxnSpPr>
          <p:cNvPr id="6" name="Straight Connector 5"/>
          <p:cNvCxnSpPr/>
          <p:nvPr/>
        </p:nvCxnSpPr>
        <p:spPr>
          <a:xfrm>
            <a:off x="4106563" y="3791509"/>
            <a:ext cx="639668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399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8BB5729-8066-644C-ADD4-021EC9529085}"/>
              </a:ext>
            </a:extLst>
          </p:cNvPr>
          <p:cNvSpPr>
            <a:spLocks noGrp="1"/>
          </p:cNvSpPr>
          <p:nvPr>
            <p:ph type="title"/>
          </p:nvPr>
        </p:nvSpPr>
        <p:spPr/>
        <p:txBody>
          <a:bodyPr/>
          <a:lstStyle/>
          <a:p>
            <a:r>
              <a:rPr lang="en-US" dirty="0"/>
              <a:t>Voices for Inclusion summary</a:t>
            </a:r>
          </a:p>
        </p:txBody>
      </p:sp>
      <p:sp>
        <p:nvSpPr>
          <p:cNvPr id="7" name="Content Placeholder 6">
            <a:extLst>
              <a:ext uri="{FF2B5EF4-FFF2-40B4-BE49-F238E27FC236}">
                <a16:creationId xmlns:a16="http://schemas.microsoft.com/office/drawing/2014/main" id="{9AA29F44-D4C5-C145-8DD8-D243E2B34408}"/>
              </a:ext>
            </a:extLst>
          </p:cNvPr>
          <p:cNvSpPr>
            <a:spLocks noGrp="1"/>
          </p:cNvSpPr>
          <p:nvPr>
            <p:ph idx="1"/>
          </p:nvPr>
        </p:nvSpPr>
        <p:spPr/>
        <p:txBody>
          <a:bodyPr/>
          <a:lstStyle/>
          <a:p>
            <a:pPr marL="0" indent="0">
              <a:buNone/>
            </a:pPr>
            <a:r>
              <a:rPr lang="en-US" dirty="0">
                <a:latin typeface="Avenir Book" charset="0"/>
                <a:ea typeface="Avenir Book" charset="0"/>
                <a:cs typeface="Avenir Book" charset="0"/>
              </a:rPr>
              <a:t>This session highlights challenges and opportunities for different populations within the Houston Community College System. This session will focus on  Veteran and International students. Directors of each department will provide insight on why inclusion is necessary for student success for their population. The discussion will also explore opportunities in recruitment and careers.</a:t>
            </a:r>
          </a:p>
          <a:p>
            <a:pPr marL="0" indent="0">
              <a:buNone/>
            </a:pPr>
            <a:endParaRPr lang="en-US" dirty="0"/>
          </a:p>
        </p:txBody>
      </p:sp>
    </p:spTree>
    <p:extLst>
      <p:ext uri="{BB962C8B-B14F-4D97-AF65-F5344CB8AC3E}">
        <p14:creationId xmlns:p14="http://schemas.microsoft.com/office/powerpoint/2010/main" val="1671900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ctr">
            <a:noAutofit/>
          </a:bodyPr>
          <a:lstStyle/>
          <a:p>
            <a:pPr indent="0" algn="ctr">
              <a:spcBef>
                <a:spcPts val="1200"/>
              </a:spcBef>
            </a:pPr>
            <a:r>
              <a:rPr lang="en-US" sz="3200" dirty="0">
                <a:latin typeface="Avenir Book" charset="0"/>
                <a:ea typeface="Avenir Book" charset="0"/>
                <a:cs typeface="Avenir Book" charset="0"/>
              </a:rPr>
              <a:t> Dr. </a:t>
            </a:r>
            <a:r>
              <a:rPr lang="en-US" sz="3200" dirty="0" err="1">
                <a:latin typeface="Avenir Book" charset="0"/>
                <a:ea typeface="Avenir Book" charset="0"/>
                <a:cs typeface="Avenir Book" charset="0"/>
              </a:rPr>
              <a:t>Nithy</a:t>
            </a:r>
            <a:r>
              <a:rPr lang="en-US" sz="3200" dirty="0">
                <a:latin typeface="Avenir Book" charset="0"/>
                <a:ea typeface="Avenir Book" charset="0"/>
                <a:cs typeface="Avenir Book" charset="0"/>
              </a:rPr>
              <a:t> </a:t>
            </a:r>
            <a:r>
              <a:rPr lang="en-US" sz="3200" dirty="0" err="1">
                <a:latin typeface="Avenir Book" charset="0"/>
                <a:ea typeface="Avenir Book" charset="0"/>
                <a:cs typeface="Avenir Book" charset="0"/>
              </a:rPr>
              <a:t>Sevanthinathan</a:t>
            </a:r>
            <a:r>
              <a:rPr lang="en-US" sz="3200" dirty="0">
                <a:latin typeface="Avenir Book" charset="0"/>
                <a:ea typeface="Avenir Book" charset="0"/>
                <a:cs typeface="Avenir Book" charset="0"/>
              </a:rPr>
              <a:t> – Director, International Student Services</a:t>
            </a:r>
          </a:p>
          <a:p>
            <a:pPr marL="0" indent="0" algn="ctr">
              <a:lnSpc>
                <a:spcPct val="100000"/>
              </a:lnSpc>
              <a:spcBef>
                <a:spcPts val="1200"/>
              </a:spcBef>
              <a:buNone/>
            </a:pPr>
            <a:r>
              <a:rPr lang="en-US" sz="3200" dirty="0" err="1">
                <a:latin typeface="Avenir Book" charset="0"/>
                <a:ea typeface="Avenir Book" charset="0"/>
                <a:cs typeface="Avenir Book" charset="0"/>
              </a:rPr>
              <a:t>Kapree</a:t>
            </a:r>
            <a:r>
              <a:rPr lang="en-US" sz="3200" dirty="0">
                <a:latin typeface="Avenir Book" charset="0"/>
                <a:ea typeface="Avenir Book" charset="0"/>
                <a:cs typeface="Avenir Book" charset="0"/>
              </a:rPr>
              <a:t> Thomas –Director, Veteran &amp; Military-Affiliated Student Success</a:t>
            </a:r>
          </a:p>
          <a:p>
            <a:pPr marL="0" indent="0" algn="ctr">
              <a:lnSpc>
                <a:spcPct val="100000"/>
              </a:lnSpc>
              <a:spcBef>
                <a:spcPts val="1200"/>
              </a:spcBef>
              <a:buNone/>
            </a:pPr>
            <a:r>
              <a:rPr lang="en-US" dirty="0" err="1"/>
              <a:t>Afrah</a:t>
            </a:r>
            <a:r>
              <a:rPr lang="en-US" dirty="0"/>
              <a:t> Hassan – Interim Director, Outreach &amp; Recruitment</a:t>
            </a:r>
          </a:p>
          <a:p>
            <a:pPr marL="0" indent="0" algn="ctr">
              <a:lnSpc>
                <a:spcPct val="100000"/>
              </a:lnSpc>
              <a:spcBef>
                <a:spcPts val="1200"/>
              </a:spcBef>
              <a:buNone/>
            </a:pPr>
            <a:r>
              <a:rPr lang="en-US" sz="3200" dirty="0">
                <a:latin typeface="Avenir Book" charset="0"/>
                <a:ea typeface="Avenir Book" charset="0"/>
                <a:cs typeface="Avenir Book" charset="0"/>
              </a:rPr>
              <a:t>James Mable – Director, Career &amp; Job Placement</a:t>
            </a:r>
          </a:p>
          <a:p>
            <a:pPr marL="0" indent="0" algn="ctr">
              <a:lnSpc>
                <a:spcPct val="100000"/>
              </a:lnSpc>
              <a:spcBef>
                <a:spcPts val="1200"/>
              </a:spcBef>
              <a:buNone/>
            </a:pPr>
            <a:r>
              <a:rPr lang="en-US" dirty="0"/>
              <a:t>Dr. Ivory Jones – Coordinator, Title IX Case Management, Office of Institutional Equity, Facilitator</a:t>
            </a:r>
            <a:endParaRPr lang="en-US" sz="3200" dirty="0">
              <a:latin typeface="Avenir Book" charset="0"/>
              <a:ea typeface="Avenir Book" charset="0"/>
              <a:cs typeface="Avenir Book" charset="0"/>
            </a:endParaRPr>
          </a:p>
        </p:txBody>
      </p:sp>
      <p:sp>
        <p:nvSpPr>
          <p:cNvPr id="7" name="Slide Number Placeholder 6">
            <a:extLst>
              <a:ext uri="{FF2B5EF4-FFF2-40B4-BE49-F238E27FC236}">
                <a16:creationId xmlns:a16="http://schemas.microsoft.com/office/drawing/2014/main" id="{B8A15F1A-CF22-7044-884A-9F98B43E97B1}"/>
              </a:ext>
            </a:extLst>
          </p:cNvPr>
          <p:cNvSpPr>
            <a:spLocks noGrp="1"/>
          </p:cNvSpPr>
          <p:nvPr>
            <p:ph type="sldNum" sz="quarter" idx="12"/>
          </p:nvPr>
        </p:nvSpPr>
        <p:spPr/>
        <p:txBody>
          <a:bodyPr/>
          <a:lstStyle/>
          <a:p>
            <a:fld id="{31EC62AD-1449-9143-8F26-15D729BEA7F6}" type="slidenum">
              <a:rPr lang="en-US" smtClean="0"/>
              <a:t>3</a:t>
            </a:fld>
            <a:endParaRPr lang="en-US"/>
          </a:p>
        </p:txBody>
      </p:sp>
      <p:sp>
        <p:nvSpPr>
          <p:cNvPr id="6" name="Title 5">
            <a:extLst>
              <a:ext uri="{FF2B5EF4-FFF2-40B4-BE49-F238E27FC236}">
                <a16:creationId xmlns:a16="http://schemas.microsoft.com/office/drawing/2014/main" id="{9E2D6332-FFD8-2142-B083-69594781D24A}"/>
              </a:ext>
            </a:extLst>
          </p:cNvPr>
          <p:cNvSpPr>
            <a:spLocks noGrp="1"/>
          </p:cNvSpPr>
          <p:nvPr>
            <p:ph type="title"/>
          </p:nvPr>
        </p:nvSpPr>
        <p:spPr/>
        <p:txBody>
          <a:bodyPr/>
          <a:lstStyle/>
          <a:p>
            <a:r>
              <a:rPr lang="en-US" dirty="0"/>
              <a:t>Panelists</a:t>
            </a:r>
          </a:p>
        </p:txBody>
      </p:sp>
    </p:spTree>
    <p:extLst>
      <p:ext uri="{BB962C8B-B14F-4D97-AF65-F5344CB8AC3E}">
        <p14:creationId xmlns:p14="http://schemas.microsoft.com/office/powerpoint/2010/main" val="123026447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8BB5729-8066-644C-ADD4-021EC9529085}"/>
              </a:ext>
            </a:extLst>
          </p:cNvPr>
          <p:cNvSpPr>
            <a:spLocks noGrp="1"/>
          </p:cNvSpPr>
          <p:nvPr>
            <p:ph type="title"/>
          </p:nvPr>
        </p:nvSpPr>
        <p:spPr/>
        <p:txBody>
          <a:bodyPr/>
          <a:lstStyle/>
          <a:p>
            <a:r>
              <a:rPr lang="en-US" dirty="0"/>
              <a:t>Relation to Student Success</a:t>
            </a:r>
          </a:p>
        </p:txBody>
      </p:sp>
      <p:sp>
        <p:nvSpPr>
          <p:cNvPr id="7" name="Content Placeholder 6">
            <a:extLst>
              <a:ext uri="{FF2B5EF4-FFF2-40B4-BE49-F238E27FC236}">
                <a16:creationId xmlns:a16="http://schemas.microsoft.com/office/drawing/2014/main" id="{9AA29F44-D4C5-C145-8DD8-D243E2B34408}"/>
              </a:ext>
            </a:extLst>
          </p:cNvPr>
          <p:cNvSpPr>
            <a:spLocks noGrp="1"/>
          </p:cNvSpPr>
          <p:nvPr>
            <p:ph idx="1"/>
          </p:nvPr>
        </p:nvSpPr>
        <p:spPr/>
        <p:txBody>
          <a:bodyPr/>
          <a:lstStyle/>
          <a:p>
            <a:pPr marL="0" indent="0">
              <a:buNone/>
            </a:pPr>
            <a:r>
              <a:rPr lang="en-US" dirty="0">
                <a:latin typeface="Avenir Book" charset="0"/>
                <a:ea typeface="Avenir Book" charset="0"/>
                <a:cs typeface="Avenir Book" charset="0"/>
              </a:rPr>
              <a:t>Inclusion is essential to student success:</a:t>
            </a:r>
          </a:p>
          <a:p>
            <a:pPr>
              <a:buFont typeface="Wingdings" panose="05000000000000000000" pitchFamily="2" charset="2"/>
              <a:buChar char="ü"/>
            </a:pPr>
            <a:r>
              <a:rPr lang="en-US" dirty="0">
                <a:latin typeface="Avenir Book" charset="0"/>
              </a:rPr>
              <a:t>Retain students</a:t>
            </a:r>
          </a:p>
          <a:p>
            <a:pPr>
              <a:buFont typeface="Wingdings" panose="05000000000000000000" pitchFamily="2" charset="2"/>
              <a:buChar char="ü"/>
            </a:pPr>
            <a:r>
              <a:rPr lang="en-US" dirty="0"/>
              <a:t>Attain educational and career goals</a:t>
            </a:r>
          </a:p>
          <a:p>
            <a:pPr>
              <a:buFont typeface="Wingdings" panose="05000000000000000000" pitchFamily="2" charset="2"/>
              <a:buChar char="ü"/>
            </a:pPr>
            <a:r>
              <a:rPr lang="en-US" dirty="0"/>
              <a:t>Promote lifelong learning beyond the classroom</a:t>
            </a:r>
          </a:p>
        </p:txBody>
      </p:sp>
    </p:spTree>
    <p:extLst>
      <p:ext uri="{BB962C8B-B14F-4D97-AF65-F5344CB8AC3E}">
        <p14:creationId xmlns:p14="http://schemas.microsoft.com/office/powerpoint/2010/main" val="3704037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8BB5729-8066-644C-ADD4-021EC9529085}"/>
              </a:ext>
            </a:extLst>
          </p:cNvPr>
          <p:cNvSpPr>
            <a:spLocks noGrp="1"/>
          </p:cNvSpPr>
          <p:nvPr>
            <p:ph type="title"/>
          </p:nvPr>
        </p:nvSpPr>
        <p:spPr/>
        <p:txBody>
          <a:bodyPr/>
          <a:lstStyle/>
          <a:p>
            <a:r>
              <a:rPr lang="en-US" dirty="0"/>
              <a:t>Topic Relation to Equity &amp; Equity Mindedness</a:t>
            </a:r>
          </a:p>
        </p:txBody>
      </p:sp>
      <p:sp>
        <p:nvSpPr>
          <p:cNvPr id="7" name="Content Placeholder 6">
            <a:extLst>
              <a:ext uri="{FF2B5EF4-FFF2-40B4-BE49-F238E27FC236}">
                <a16:creationId xmlns:a16="http://schemas.microsoft.com/office/drawing/2014/main" id="{9AA29F44-D4C5-C145-8DD8-D243E2B34408}"/>
              </a:ext>
            </a:extLst>
          </p:cNvPr>
          <p:cNvSpPr>
            <a:spLocks noGrp="1"/>
          </p:cNvSpPr>
          <p:nvPr>
            <p:ph idx="1"/>
          </p:nvPr>
        </p:nvSpPr>
        <p:spPr/>
        <p:txBody>
          <a:bodyPr/>
          <a:lstStyle/>
          <a:p>
            <a:pPr marL="0" indent="0">
              <a:buNone/>
            </a:pPr>
            <a:r>
              <a:rPr lang="en-US" dirty="0">
                <a:latin typeface="Avenir Book" charset="0"/>
                <a:ea typeface="Avenir Book" charset="0"/>
                <a:cs typeface="Avenir Book" charset="0"/>
              </a:rPr>
              <a:t>Veteran and International students are just two of the many populations at HCC. By exploring what inclusion means for each population, faculty and staff will become more culturally aware and learn how improve outcomes for students. Inclusive actions create a culture that welcomes individuals in and values their differences. Understanding those differences will help the institution move towards an equitable environment that ensures all students have access to resources and full participation in the institution’s activities. </a:t>
            </a:r>
          </a:p>
          <a:p>
            <a:pPr marL="0" indent="0">
              <a:buNone/>
            </a:pPr>
            <a:endParaRPr lang="en-US" dirty="0"/>
          </a:p>
        </p:txBody>
      </p:sp>
    </p:spTree>
    <p:extLst>
      <p:ext uri="{BB962C8B-B14F-4D97-AF65-F5344CB8AC3E}">
        <p14:creationId xmlns:p14="http://schemas.microsoft.com/office/powerpoint/2010/main" val="875687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8BB5729-8066-644C-ADD4-021EC9529085}"/>
              </a:ext>
            </a:extLst>
          </p:cNvPr>
          <p:cNvSpPr>
            <a:spLocks noGrp="1"/>
          </p:cNvSpPr>
          <p:nvPr>
            <p:ph type="title"/>
          </p:nvPr>
        </p:nvSpPr>
        <p:spPr/>
        <p:txBody>
          <a:bodyPr>
            <a:normAutofit fontScale="90000"/>
          </a:bodyPr>
          <a:lstStyle/>
          <a:p>
            <a:pPr lvl="2" algn="l" rtl="0">
              <a:lnSpc>
                <a:spcPct val="90000"/>
              </a:lnSpc>
              <a:spcBef>
                <a:spcPct val="0"/>
              </a:spcBef>
            </a:pPr>
            <a:r>
              <a:rPr lang="en-US" sz="3600" b="1" kern="1200" dirty="0">
                <a:solidFill>
                  <a:schemeClr val="tx1"/>
                </a:solidFill>
                <a:latin typeface="Avenir Heavy" panose="02000503020000020003" pitchFamily="2" charset="0"/>
                <a:ea typeface="+mj-ea"/>
                <a:cs typeface="+mj-cs"/>
              </a:rPr>
              <a:t>Results that show evidence of success/equitable </a:t>
            </a:r>
            <a:br>
              <a:rPr lang="en-US" sz="3600" b="1" kern="1200" dirty="0">
                <a:solidFill>
                  <a:schemeClr val="tx1"/>
                </a:solidFill>
                <a:latin typeface="Avenir Heavy" panose="02000503020000020003" pitchFamily="2" charset="0"/>
                <a:ea typeface="+mj-ea"/>
                <a:cs typeface="+mj-cs"/>
              </a:rPr>
            </a:br>
            <a:endParaRPr lang="en-US" sz="3600" b="1" kern="1200" dirty="0">
              <a:solidFill>
                <a:schemeClr val="tx1"/>
              </a:solidFill>
              <a:latin typeface="Avenir Heavy" panose="02000503020000020003" pitchFamily="2" charset="0"/>
              <a:ea typeface="+mj-ea"/>
              <a:cs typeface="+mj-cs"/>
            </a:endParaRPr>
          </a:p>
        </p:txBody>
      </p:sp>
      <p:sp>
        <p:nvSpPr>
          <p:cNvPr id="7" name="Content Placeholder 6">
            <a:extLst>
              <a:ext uri="{FF2B5EF4-FFF2-40B4-BE49-F238E27FC236}">
                <a16:creationId xmlns:a16="http://schemas.microsoft.com/office/drawing/2014/main" id="{9AA29F44-D4C5-C145-8DD8-D243E2B34408}"/>
              </a:ext>
            </a:extLst>
          </p:cNvPr>
          <p:cNvSpPr>
            <a:spLocks noGrp="1"/>
          </p:cNvSpPr>
          <p:nvPr>
            <p:ph idx="1"/>
          </p:nvPr>
        </p:nvSpPr>
        <p:spPr>
          <a:xfrm>
            <a:off x="377686" y="1802295"/>
            <a:ext cx="11436626" cy="4453808"/>
          </a:xfrm>
        </p:spPr>
        <p:txBody>
          <a:bodyPr>
            <a:normAutofit fontScale="92500" lnSpcReduction="10000"/>
          </a:bodyPr>
          <a:lstStyle/>
          <a:p>
            <a:pPr marL="0" indent="0">
              <a:buNone/>
            </a:pPr>
            <a:r>
              <a:rPr lang="en-US" dirty="0">
                <a:latin typeface="Avenir Book" charset="0"/>
              </a:rPr>
              <a:t>Culturally responsive  </a:t>
            </a:r>
          </a:p>
          <a:p>
            <a:pPr marL="0" indent="0">
              <a:buNone/>
            </a:pPr>
            <a:r>
              <a:rPr lang="en-US" dirty="0">
                <a:latin typeface="Avenir Book" charset="0"/>
              </a:rPr>
              <a:t>	Faculty</a:t>
            </a:r>
          </a:p>
          <a:p>
            <a:pPr marL="0" indent="0">
              <a:buNone/>
            </a:pPr>
            <a:r>
              <a:rPr lang="en-US" dirty="0">
                <a:latin typeface="Avenir Book" charset="0"/>
              </a:rPr>
              <a:t>	Staff</a:t>
            </a:r>
          </a:p>
          <a:p>
            <a:pPr marL="0" indent="0">
              <a:buNone/>
            </a:pPr>
            <a:r>
              <a:rPr lang="en-US">
                <a:latin typeface="Avenir Book" charset="0"/>
              </a:rPr>
              <a:t>	Students</a:t>
            </a:r>
            <a:endParaRPr lang="en-US" dirty="0">
              <a:latin typeface="Avenir Book" charset="0"/>
            </a:endParaRPr>
          </a:p>
          <a:p>
            <a:pPr marL="0" indent="0">
              <a:buNone/>
            </a:pPr>
            <a:r>
              <a:rPr lang="en-US" dirty="0">
                <a:latin typeface="Avenir Book" charset="0"/>
              </a:rPr>
              <a:t>Increased awareness and use of available resources</a:t>
            </a:r>
          </a:p>
          <a:p>
            <a:pPr marL="0" indent="0">
              <a:buNone/>
            </a:pPr>
            <a:r>
              <a:rPr lang="en-US" dirty="0">
                <a:latin typeface="Avenir Book" charset="0"/>
              </a:rPr>
              <a:t>	Internal Resources</a:t>
            </a:r>
          </a:p>
          <a:p>
            <a:pPr marL="0" indent="0">
              <a:buNone/>
            </a:pPr>
            <a:r>
              <a:rPr lang="en-US" dirty="0">
                <a:latin typeface="Avenir Book" charset="0"/>
              </a:rPr>
              <a:t>	External Resources</a:t>
            </a:r>
          </a:p>
          <a:p>
            <a:pPr marL="0" indent="0">
              <a:buNone/>
            </a:pPr>
            <a:r>
              <a:rPr lang="en-US" dirty="0">
                <a:latin typeface="Avenir Book" charset="0"/>
              </a:rPr>
              <a:t>Education/Career Goal attainment</a:t>
            </a:r>
          </a:p>
          <a:p>
            <a:pPr marL="0" indent="0">
              <a:buNone/>
            </a:pPr>
            <a:r>
              <a:rPr lang="en-US" dirty="0">
                <a:latin typeface="Avenir Book" charset="0"/>
              </a:rPr>
              <a:t>	Degree or certificate </a:t>
            </a:r>
          </a:p>
          <a:p>
            <a:pPr marL="0" indent="0">
              <a:buNone/>
            </a:pPr>
            <a:r>
              <a:rPr lang="en-US" dirty="0">
                <a:latin typeface="Avenir Book" charset="0"/>
              </a:rPr>
              <a:t>	Career attainment</a:t>
            </a:r>
            <a:endParaRPr lang="en-US" dirty="0"/>
          </a:p>
        </p:txBody>
      </p:sp>
    </p:spTree>
    <p:extLst>
      <p:ext uri="{BB962C8B-B14F-4D97-AF65-F5344CB8AC3E}">
        <p14:creationId xmlns:p14="http://schemas.microsoft.com/office/powerpoint/2010/main" val="494724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F7B05C-409B-4046-B33E-3BB8EC305E3B}"/>
              </a:ext>
            </a:extLst>
          </p:cNvPr>
          <p:cNvSpPr>
            <a:spLocks noGrp="1"/>
          </p:cNvSpPr>
          <p:nvPr>
            <p:ph type="title"/>
          </p:nvPr>
        </p:nvSpPr>
        <p:spPr/>
        <p:txBody>
          <a:bodyPr/>
          <a:lstStyle/>
          <a:p>
            <a:endParaRPr lang="en-US"/>
          </a:p>
        </p:txBody>
      </p:sp>
      <p:sp>
        <p:nvSpPr>
          <p:cNvPr id="2" name="Slide Number Placeholder 1">
            <a:extLst>
              <a:ext uri="{FF2B5EF4-FFF2-40B4-BE49-F238E27FC236}">
                <a16:creationId xmlns:a16="http://schemas.microsoft.com/office/drawing/2014/main" id="{E5B696A7-F643-7F45-BCD7-6E5295DE6AAD}"/>
              </a:ext>
            </a:extLst>
          </p:cNvPr>
          <p:cNvSpPr>
            <a:spLocks noGrp="1"/>
          </p:cNvSpPr>
          <p:nvPr>
            <p:ph type="sldNum" sz="quarter" idx="12"/>
          </p:nvPr>
        </p:nvSpPr>
        <p:spPr/>
        <p:txBody>
          <a:bodyPr/>
          <a:lstStyle/>
          <a:p>
            <a:fld id="{31EC62AD-1449-9143-8F26-15D729BEA7F6}" type="slidenum">
              <a:rPr lang="en-US" smtClean="0"/>
              <a:pPr/>
              <a:t>7</a:t>
            </a:fld>
            <a:endParaRPr lang="en-US" dirty="0"/>
          </a:p>
        </p:txBody>
      </p:sp>
    </p:spTree>
    <p:extLst>
      <p:ext uri="{BB962C8B-B14F-4D97-AF65-F5344CB8AC3E}">
        <p14:creationId xmlns:p14="http://schemas.microsoft.com/office/powerpoint/2010/main" val="2242018018"/>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theme/theme1.xml><?xml version="1.0" encoding="utf-8"?>
<a:theme xmlns:a="http://schemas.openxmlformats.org/drawingml/2006/main" name="Office Theme">
  <a:themeElements>
    <a:clrScheme name="HCC Colors">
      <a:dk1>
        <a:srgbClr val="000000"/>
      </a:dk1>
      <a:lt1>
        <a:srgbClr val="FFFFFF"/>
      </a:lt1>
      <a:dk2>
        <a:srgbClr val="555659"/>
      </a:dk2>
      <a:lt2>
        <a:srgbClr val="8A8A8D"/>
      </a:lt2>
      <a:accent1>
        <a:srgbClr val="FFB819"/>
      </a:accent1>
      <a:accent2>
        <a:srgbClr val="EF7622"/>
      </a:accent2>
      <a:accent3>
        <a:srgbClr val="D9272E"/>
      </a:accent3>
      <a:accent4>
        <a:srgbClr val="6CC049"/>
      </a:accent4>
      <a:accent5>
        <a:srgbClr val="0093C9"/>
      </a:accent5>
      <a:accent6>
        <a:srgbClr val="E56385"/>
      </a:accent6>
      <a:hlink>
        <a:srgbClr val="0075C9"/>
      </a:hlink>
      <a:folHlink>
        <a:srgbClr val="490D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chor="ctr">
        <a:spAutoFit/>
      </a:bodyPr>
      <a:lstStyle>
        <a:defPPr>
          <a:lnSpc>
            <a:spcPts val="4300"/>
          </a:lnSpc>
          <a:defRPr sz="3600" dirty="0" smtClean="0">
            <a:latin typeface="Avenir Book" charset="0"/>
            <a:ea typeface="Avenir Book" charset="0"/>
            <a:cs typeface="Avenir Book" charset="0"/>
          </a:defRPr>
        </a:defPPr>
      </a:lstStyle>
    </a:txDef>
  </a:objectDefaults>
  <a:extraClrSchemeLst/>
  <a:extLst>
    <a:ext uri="{05A4C25C-085E-4340-85A3-A5531E510DB2}">
      <thm15:themeFamily xmlns:thm15="http://schemas.microsoft.com/office/thememl/2012/main" name="HCC-2022.powerpoint-template" id="{FA5A9C09-E34E-C245-A7C0-D5F4D3531F7C}" vid="{62989AFD-F599-B84D-9692-54BFBA9CD793}"/>
    </a:ext>
  </a:extLst>
</a:theme>
</file>

<file path=ppt/theme/theme2.xml><?xml version="1.0" encoding="utf-8"?>
<a:theme xmlns:a="http://schemas.openxmlformats.org/drawingml/2006/main" name="Top Bar - Whi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CC-2022.powerpoint-template" id="{FA5A9C09-E34E-C245-A7C0-D5F4D3531F7C}" vid="{338132CE-374E-1144-8D78-75B4D0B08C45}"/>
    </a:ext>
  </a:extLst>
</a:theme>
</file>

<file path=ppt/theme/theme3.xml><?xml version="1.0" encoding="utf-8"?>
<a:theme xmlns:a="http://schemas.openxmlformats.org/drawingml/2006/main" name="Top Bar - Black">
  <a:themeElements>
    <a:clrScheme name="HCC Pallet 1">
      <a:dk1>
        <a:srgbClr val="000000"/>
      </a:dk1>
      <a:lt1>
        <a:srgbClr val="FFFFFF"/>
      </a:lt1>
      <a:dk2>
        <a:srgbClr val="44546A"/>
      </a:dk2>
      <a:lt2>
        <a:srgbClr val="E7E6E6"/>
      </a:lt2>
      <a:accent1>
        <a:srgbClr val="FFB819"/>
      </a:accent1>
      <a:accent2>
        <a:srgbClr val="D9272E"/>
      </a:accent2>
      <a:accent3>
        <a:srgbClr val="E56385"/>
      </a:accent3>
      <a:accent4>
        <a:srgbClr val="EF7622"/>
      </a:accent4>
      <a:accent5>
        <a:srgbClr val="6CC049"/>
      </a:accent5>
      <a:accent6>
        <a:srgbClr val="0093C9"/>
      </a:accent6>
      <a:hlink>
        <a:srgbClr val="0075C9"/>
      </a:hlink>
      <a:folHlink>
        <a:srgbClr val="490D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CC-2022.powerpoint-template" id="{FA5A9C09-E34E-C245-A7C0-D5F4D3531F7C}" vid="{17CBF1D4-905A-C640-9DF0-EE43C28B058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FEEB1C7BEA83E4FA71A1AF87A106F32" ma:contentTypeVersion="14" ma:contentTypeDescription="Create a new document." ma:contentTypeScope="" ma:versionID="911b9f3249aa662bdb6035c7819e6330">
  <xsd:schema xmlns:xsd="http://www.w3.org/2001/XMLSchema" xmlns:xs="http://www.w3.org/2001/XMLSchema" xmlns:p="http://schemas.microsoft.com/office/2006/metadata/properties" xmlns:ns3="598317dd-b8f2-4e3e-ab92-6e8038045276" xmlns:ns4="56be9457-8be6-4df4-b022-dad7808d63ae" targetNamespace="http://schemas.microsoft.com/office/2006/metadata/properties" ma:root="true" ma:fieldsID="60159a3dade8eb54afd351ee5a15e6ce" ns3:_="" ns4:_="">
    <xsd:import namespace="598317dd-b8f2-4e3e-ab92-6e8038045276"/>
    <xsd:import namespace="56be9457-8be6-4df4-b022-dad7808d63ae"/>
    <xsd:element name="properties">
      <xsd:complexType>
        <xsd:sequence>
          <xsd:element name="documentManagement">
            <xsd:complexType>
              <xsd:all>
                <xsd:element ref="ns3:MediaServiceMetadata" minOccurs="0"/>
                <xsd:element ref="ns3:MediaServiceFastMetadata" minOccurs="0"/>
                <xsd:element ref="ns3:MediaServiceEventHashCode" minOccurs="0"/>
                <xsd:element ref="ns3:MediaServiceGenerationTime" minOccurs="0"/>
                <xsd:element ref="ns3:MediaServiceDateTaken" minOccurs="0"/>
                <xsd:element ref="ns4:SharedWithUsers" minOccurs="0"/>
                <xsd:element ref="ns4:SharedWithDetails" minOccurs="0"/>
                <xsd:element ref="ns4:SharingHintHash" minOccurs="0"/>
                <xsd:element ref="ns3:MediaServiceAutoTags" minOccurs="0"/>
                <xsd:element ref="ns3:MediaServiceOCR"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8317dd-b8f2-4e3e-ab92-6e80380452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6be9457-8be6-4df4-b022-dad7808d63a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80C38AE-556C-4210-8298-10375FBA26A6}">
  <ds:schemaRefs>
    <ds:schemaRef ds:uri="http://schemas.microsoft.com/sharepoint/v3/contenttype/forms"/>
  </ds:schemaRefs>
</ds:datastoreItem>
</file>

<file path=customXml/itemProps2.xml><?xml version="1.0" encoding="utf-8"?>
<ds:datastoreItem xmlns:ds="http://schemas.openxmlformats.org/officeDocument/2006/customXml" ds:itemID="{BD9F229C-621B-4CC1-9C65-F51C66A540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8317dd-b8f2-4e3e-ab92-6e8038045276"/>
    <ds:schemaRef ds:uri="56be9457-8be6-4df4-b022-dad7808d63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01AD494-AF10-45B7-8549-C5657869CF74}">
  <ds:schemaRefs>
    <ds:schemaRef ds:uri="598317dd-b8f2-4e3e-ab92-6e8038045276"/>
    <ds:schemaRef ds:uri="56be9457-8be6-4df4-b022-dad7808d63ae"/>
    <ds:schemaRef ds:uri="http://schemas.microsoft.com/office/2006/metadata/properties"/>
    <ds:schemaRef ds:uri="http://www.w3.org/XML/1998/namespace"/>
    <ds:schemaRef ds:uri="http://purl.org/dc/dcmitype/"/>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HCC-Powerpoint-Template</Template>
  <TotalTime>748</TotalTime>
  <Words>292</Words>
  <Application>Microsoft Office PowerPoint</Application>
  <PresentationFormat>Widescreen</PresentationFormat>
  <Paragraphs>30</Paragraphs>
  <Slides>7</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7</vt:i4>
      </vt:variant>
    </vt:vector>
  </HeadingPairs>
  <TitlesOfParts>
    <vt:vector size="18" baseType="lpstr">
      <vt:lpstr>Arial</vt:lpstr>
      <vt:lpstr>Avenir Book</vt:lpstr>
      <vt:lpstr>Avenir Heavy</vt:lpstr>
      <vt:lpstr>Avenir Medium</vt:lpstr>
      <vt:lpstr>Calibri</vt:lpstr>
      <vt:lpstr>Gotham Black</vt:lpstr>
      <vt:lpstr>LucidaGrande</vt:lpstr>
      <vt:lpstr>Wingdings</vt:lpstr>
      <vt:lpstr>Office Theme</vt:lpstr>
      <vt:lpstr>Top Bar - White</vt:lpstr>
      <vt:lpstr>Top Bar - Black</vt:lpstr>
      <vt:lpstr>Voices for Inclusion</vt:lpstr>
      <vt:lpstr>Voices for Inclusion summary</vt:lpstr>
      <vt:lpstr>Panelists</vt:lpstr>
      <vt:lpstr>Relation to Student Success</vt:lpstr>
      <vt:lpstr>Topic Relation to Equity &amp; Equity Mindedness</vt:lpstr>
      <vt:lpstr>Results that show evidence of success/equitable  </vt:lpstr>
      <vt:lpstr>PowerPoint Presentation</vt:lpstr>
    </vt:vector>
  </TitlesOfParts>
  <Company>HCCS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misha.turner</dc:creator>
  <cp:lastModifiedBy>ivory.jones</cp:lastModifiedBy>
  <cp:revision>17</cp:revision>
  <dcterms:created xsi:type="dcterms:W3CDTF">2022-09-16T22:47:32Z</dcterms:created>
  <dcterms:modified xsi:type="dcterms:W3CDTF">2023-04-17T19:25:19Z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0x0101000FEEB1C7BEA83E4FA71A1AF87A106F32</vt:lpwstr>
  </property>
</Properties>
</file>