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0"/>
  </p:notesMasterIdLst>
  <p:handoutMasterIdLst>
    <p:handoutMasterId r:id="rId21"/>
  </p:handoutMasterIdLst>
  <p:sldIdLst>
    <p:sldId id="377" r:id="rId2"/>
    <p:sldId id="356" r:id="rId3"/>
    <p:sldId id="434" r:id="rId4"/>
    <p:sldId id="418" r:id="rId5"/>
    <p:sldId id="519" r:id="rId6"/>
    <p:sldId id="545" r:id="rId7"/>
    <p:sldId id="396" r:id="rId8"/>
    <p:sldId id="512" r:id="rId9"/>
    <p:sldId id="546" r:id="rId10"/>
    <p:sldId id="547" r:id="rId11"/>
    <p:sldId id="413" r:id="rId12"/>
    <p:sldId id="548" r:id="rId13"/>
    <p:sldId id="549" r:id="rId14"/>
    <p:sldId id="550" r:id="rId15"/>
    <p:sldId id="551" r:id="rId16"/>
    <p:sldId id="535" r:id="rId17"/>
    <p:sldId id="552" r:id="rId18"/>
    <p:sldId id="31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83"/>
    <a:srgbClr val="4B2A82"/>
    <a:srgbClr val="4A2682"/>
    <a:srgbClr val="D8E8C2"/>
    <a:srgbClr val="F8EEF0"/>
    <a:srgbClr val="9CC83E"/>
    <a:srgbClr val="FDEAC3"/>
    <a:srgbClr val="B7EAFF"/>
    <a:srgbClr val="04A597"/>
    <a:srgbClr val="F081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85918" autoAdjust="0"/>
  </p:normalViewPr>
  <p:slideViewPr>
    <p:cSldViewPr snapToGrid="0" snapToObjects="1">
      <p:cViewPr varScale="1">
        <p:scale>
          <a:sx n="109" d="100"/>
          <a:sy n="109" d="100"/>
        </p:scale>
        <p:origin x="1784"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BF7738-5252-45F9-B725-A4A22A4D0FC8}" type="datetimeFigureOut">
              <a:rPr lang="en-US" smtClean="0"/>
              <a:t>4/24/23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2F335D5-9E34-4858-92D8-E040475E418B}" type="slidenum">
              <a:rPr lang="en-US" smtClean="0"/>
              <a:t>‹#›</a:t>
            </a:fld>
            <a:endParaRPr lang="en-US" dirty="0"/>
          </a:p>
        </p:txBody>
      </p:sp>
    </p:spTree>
    <p:extLst>
      <p:ext uri="{BB962C8B-B14F-4D97-AF65-F5344CB8AC3E}">
        <p14:creationId xmlns:p14="http://schemas.microsoft.com/office/powerpoint/2010/main" val="42930298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C50FE0-99C7-954C-952F-31B094480C94}" type="datetimeFigureOut">
              <a:rPr lang="en-US" smtClean="0"/>
              <a:t>4/24/23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3293F3-D3D6-9D40-B214-1FD8B2B35762}" type="slidenum">
              <a:rPr lang="en-US" smtClean="0"/>
              <a:t>‹#›</a:t>
            </a:fld>
            <a:endParaRPr lang="en-US" dirty="0"/>
          </a:p>
        </p:txBody>
      </p:sp>
    </p:spTree>
    <p:extLst>
      <p:ext uri="{BB962C8B-B14F-4D97-AF65-F5344CB8AC3E}">
        <p14:creationId xmlns:p14="http://schemas.microsoft.com/office/powerpoint/2010/main" val="7381573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BC583-FDF6-2342-AD4B-08A208A7294D}" type="slidenum">
              <a:rPr lang="en-US" smtClean="0"/>
              <a:pPr/>
              <a:t>1</a:t>
            </a:fld>
            <a:endParaRPr lang="en-US" dirty="0"/>
          </a:p>
        </p:txBody>
      </p:sp>
    </p:spTree>
    <p:extLst>
      <p:ext uri="{BB962C8B-B14F-4D97-AF65-F5344CB8AC3E}">
        <p14:creationId xmlns:p14="http://schemas.microsoft.com/office/powerpoint/2010/main" val="420810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72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212121"/>
                </a:solidFill>
                <a:effectLst/>
                <a:latin typeface="+mn-lt"/>
              </a:rPr>
              <a:t> Ricardo, please adjust slide for good visual – spacing, size of pics, </a:t>
            </a:r>
            <a:r>
              <a:rPr lang="en-US" sz="1200" b="0" i="1" u="none" strike="noStrike">
                <a:solidFill>
                  <a:srgbClr val="212121"/>
                </a:solidFill>
                <a:effectLst/>
                <a:latin typeface="+mn-lt"/>
              </a:rPr>
              <a:t>etc.</a:t>
            </a:r>
            <a:endParaRPr lang="en-US" sz="1200" dirty="0">
              <a:latin typeface="+mn-lt"/>
            </a:endParaRPr>
          </a:p>
        </p:txBody>
      </p:sp>
    </p:spTree>
    <p:extLst>
      <p:ext uri="{BB962C8B-B14F-4D97-AF65-F5344CB8AC3E}">
        <p14:creationId xmlns:p14="http://schemas.microsoft.com/office/powerpoint/2010/main" val="182081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28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60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887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in Interim Session Hearings</a:t>
            </a:r>
          </a:p>
        </p:txBody>
      </p:sp>
      <p:sp>
        <p:nvSpPr>
          <p:cNvPr id="4" name="Slide Number Placeholder 3"/>
          <p:cNvSpPr>
            <a:spLocks noGrp="1"/>
          </p:cNvSpPr>
          <p:nvPr>
            <p:ph type="sldNum" sz="quarter" idx="10"/>
          </p:nvPr>
        </p:nvSpPr>
        <p:spPr/>
        <p:txBody>
          <a:bodyPr/>
          <a:lstStyle/>
          <a:p>
            <a:fld id="{3ABA236D-14E7-4954-A5FC-6382CC1DC943}" type="slidenum">
              <a:rPr lang="en-US" smtClean="0"/>
              <a:t>16</a:t>
            </a:fld>
            <a:endParaRPr lang="en-US" dirty="0"/>
          </a:p>
        </p:txBody>
      </p:sp>
    </p:spTree>
    <p:extLst>
      <p:ext uri="{BB962C8B-B14F-4D97-AF65-F5344CB8AC3E}">
        <p14:creationId xmlns:p14="http://schemas.microsoft.com/office/powerpoint/2010/main" val="41591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Tree>
    <p:extLst>
      <p:ext uri="{BB962C8B-B14F-4D97-AF65-F5344CB8AC3E}">
        <p14:creationId xmlns:p14="http://schemas.microsoft.com/office/powerpoint/2010/main" val="122852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BC583-FDF6-2342-AD4B-08A208A7294D}" type="slidenum">
              <a:rPr lang="en-US" smtClean="0"/>
              <a:pPr/>
              <a:t>18</a:t>
            </a:fld>
            <a:endParaRPr lang="en-US" dirty="0"/>
          </a:p>
        </p:txBody>
      </p:sp>
    </p:spTree>
    <p:extLst>
      <p:ext uri="{BB962C8B-B14F-4D97-AF65-F5344CB8AC3E}">
        <p14:creationId xmlns:p14="http://schemas.microsoft.com/office/powerpoint/2010/main" val="277329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904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nir Book"/>
            </a:endParaRPr>
          </a:p>
        </p:txBody>
      </p:sp>
    </p:spTree>
    <p:extLst>
      <p:ext uri="{BB962C8B-B14F-4D97-AF65-F5344CB8AC3E}">
        <p14:creationId xmlns:p14="http://schemas.microsoft.com/office/powerpoint/2010/main" val="387683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nir Book"/>
            </a:endParaRPr>
          </a:p>
        </p:txBody>
      </p:sp>
    </p:spTree>
    <p:extLst>
      <p:ext uri="{BB962C8B-B14F-4D97-AF65-F5344CB8AC3E}">
        <p14:creationId xmlns:p14="http://schemas.microsoft.com/office/powerpoint/2010/main" val="134980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969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54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Tree>
    <p:extLst>
      <p:ext uri="{BB962C8B-B14F-4D97-AF65-F5344CB8AC3E}">
        <p14:creationId xmlns:p14="http://schemas.microsoft.com/office/powerpoint/2010/main" val="41551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0612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151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4F7A6F-7BF8-4D89-BF4B-776CEFEA33DE}" type="datetime1">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23821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540B8-7B61-4AE7-B786-3DB29E7C7488}" type="datetime1">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98435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D077F-E5D2-444B-90B1-A5B5C06FEB67}" type="datetime1">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997700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67995F7-0802-4CD1-963A-D461956BE66C}"/>
              </a:ext>
            </a:extLst>
          </p:cNvPr>
          <p:cNvSpPr>
            <a:spLocks noGrp="1"/>
          </p:cNvSpPr>
          <p:nvPr>
            <p:ph type="pic" sz="quarter" idx="13"/>
          </p:nvPr>
        </p:nvSpPr>
        <p:spPr>
          <a:xfrm>
            <a:off x="0" y="0"/>
            <a:ext cx="12192000" cy="6858000"/>
          </a:xfrm>
          <a:custGeom>
            <a:avLst/>
            <a:gdLst>
              <a:gd name="connsiteX0" fmla="*/ 0 w 7581900"/>
              <a:gd name="connsiteY0" fmla="*/ 0 h 6408375"/>
              <a:gd name="connsiteX1" fmla="*/ 7581900 w 7581900"/>
              <a:gd name="connsiteY1" fmla="*/ 0 h 6408375"/>
              <a:gd name="connsiteX2" fmla="*/ 7581900 w 7581900"/>
              <a:gd name="connsiteY2" fmla="*/ 6408375 h 6408375"/>
              <a:gd name="connsiteX3" fmla="*/ 0 w 7581900"/>
              <a:gd name="connsiteY3" fmla="*/ 6408375 h 6408375"/>
            </a:gdLst>
            <a:ahLst/>
            <a:cxnLst>
              <a:cxn ang="0">
                <a:pos x="connsiteX0" y="connsiteY0"/>
              </a:cxn>
              <a:cxn ang="0">
                <a:pos x="connsiteX1" y="connsiteY1"/>
              </a:cxn>
              <a:cxn ang="0">
                <a:pos x="connsiteX2" y="connsiteY2"/>
              </a:cxn>
              <a:cxn ang="0">
                <a:pos x="connsiteX3" y="connsiteY3"/>
              </a:cxn>
            </a:cxnLst>
            <a:rect l="l" t="t" r="r" b="b"/>
            <a:pathLst>
              <a:path w="7581900" h="6408375">
                <a:moveTo>
                  <a:pt x="0" y="0"/>
                </a:moveTo>
                <a:lnTo>
                  <a:pt x="7581900" y="0"/>
                </a:lnTo>
                <a:lnTo>
                  <a:pt x="7581900" y="6408375"/>
                </a:lnTo>
                <a:lnTo>
                  <a:pt x="0" y="6408375"/>
                </a:lnTo>
                <a:close/>
              </a:path>
            </a:pathLst>
          </a:custGeom>
        </p:spPr>
        <p:txBody>
          <a:bodyPr wrap="square">
            <a:noAutofit/>
          </a:bodyPr>
          <a:lstStyle/>
          <a:p>
            <a:endParaRPr lang="en-IN" dirty="0"/>
          </a:p>
        </p:txBody>
      </p:sp>
    </p:spTree>
    <p:extLst>
      <p:ext uri="{BB962C8B-B14F-4D97-AF65-F5344CB8AC3E}">
        <p14:creationId xmlns:p14="http://schemas.microsoft.com/office/powerpoint/2010/main" val="345054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4648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Ending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9606480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 y="1"/>
            <a:ext cx="5581649" cy="6870699"/>
          </a:xfrm>
          <a:custGeom>
            <a:avLst/>
            <a:gdLst>
              <a:gd name="connsiteX0" fmla="*/ 1853402 w 5581649"/>
              <a:gd name="connsiteY0" fmla="*/ 0 h 6870699"/>
              <a:gd name="connsiteX1" fmla="*/ 5581649 w 5581649"/>
              <a:gd name="connsiteY1" fmla="*/ 0 h 6870699"/>
              <a:gd name="connsiteX2" fmla="*/ 5581649 w 5581649"/>
              <a:gd name="connsiteY2" fmla="*/ 241 h 6870699"/>
              <a:gd name="connsiteX3" fmla="*/ 3781606 w 5581649"/>
              <a:gd name="connsiteY3" fmla="*/ 6870699 h 6870699"/>
              <a:gd name="connsiteX4" fmla="*/ 0 w 5581649"/>
              <a:gd name="connsiteY4" fmla="*/ 6860950 h 687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49" h="6870699">
                <a:moveTo>
                  <a:pt x="1853402" y="0"/>
                </a:moveTo>
                <a:lnTo>
                  <a:pt x="5581649" y="0"/>
                </a:lnTo>
                <a:lnTo>
                  <a:pt x="5581649" y="241"/>
                </a:lnTo>
                <a:lnTo>
                  <a:pt x="3781606" y="6870699"/>
                </a:lnTo>
                <a:lnTo>
                  <a:pt x="0" y="6860950"/>
                </a:lnTo>
                <a:close/>
              </a:path>
            </a:pathLst>
          </a:custGeom>
        </p:spPr>
        <p:txBody>
          <a:bodyPr wrap="square">
            <a:noAutofit/>
          </a:bodyPr>
          <a:lstStyle/>
          <a:p>
            <a:endParaRPr lang="en-US" dirty="0"/>
          </a:p>
        </p:txBody>
      </p:sp>
      <p:sp>
        <p:nvSpPr>
          <p:cNvPr id="3" name="Date Placeholder 2"/>
          <p:cNvSpPr>
            <a:spLocks noGrp="1"/>
          </p:cNvSpPr>
          <p:nvPr>
            <p:ph type="dt" sz="half" idx="10"/>
          </p:nvPr>
        </p:nvSpPr>
        <p:spPr/>
        <p:txBody>
          <a:bodyPr/>
          <a:lstStyle/>
          <a:p>
            <a:fld id="{78FF4CF9-F2C7-DF48-93EF-07274E7F09CC}" type="datetime1">
              <a:rPr lang="en-US" smtClean="0"/>
              <a:t>4/24/23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2D9C7D-82BF-49D3-B360-990E679659B9}" type="slidenum">
              <a:rPr lang="en-US" smtClean="0"/>
              <a:pPr/>
              <a:t>‹#›</a:t>
            </a:fld>
            <a:endParaRPr lang="en-US" dirty="0"/>
          </a:p>
        </p:txBody>
      </p:sp>
    </p:spTree>
    <p:extLst>
      <p:ext uri="{BB962C8B-B14F-4D97-AF65-F5344CB8AC3E}">
        <p14:creationId xmlns:p14="http://schemas.microsoft.com/office/powerpoint/2010/main" val="101484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60C93-2E15-45E0-9735-2FF039A90AA5}" type="datetime1">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7484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EF3CB-65B3-4F48-8384-3F6AC0FFD00E}" type="datetime1">
              <a:rPr lang="en-US" smtClean="0"/>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22638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A7E25-8576-4552-9C9C-3195C94E1C86}" type="datetime1">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30207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5CCCA-4735-48C1-AE82-B6D62D488E8B}" type="datetime1">
              <a:rPr lang="en-US" smtClean="0"/>
              <a:t>4/24/23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4008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176EE-57F3-48B7-9386-3C8E18D40224}" type="datetime1">
              <a:rPr lang="en-US" smtClean="0"/>
              <a:t>4/24/23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9718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F900F-37D0-44D0-A750-CAD7456BFB2E}" type="datetime1">
              <a:rPr lang="en-US" smtClean="0"/>
              <a:t>4/24/23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85858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BAA4F-8C61-42AA-A030-17D014382506}" type="datetime1">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20193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BECCD-7090-436E-A204-00776091822B}" type="datetime1">
              <a:rPr lang="en-US" smtClean="0"/>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4815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8603D-7E5A-4A10-A102-C93523C7AD28}" type="datetime1">
              <a:rPr lang="en-US" smtClean="0"/>
              <a:t>4/24/23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62AD-1449-9143-8F26-15D729BEA7F6}" type="slidenum">
              <a:rPr lang="en-US" smtClean="0"/>
              <a:t>‹#›</a:t>
            </a:fld>
            <a:endParaRPr lang="en-US" dirty="0"/>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 id="2147483688" r:id="rId13"/>
    <p:sldLayoutId id="2147483689" r:id="rId14"/>
    <p:sldLayoutId id="214748369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capitol.texas.gov/BillLookup/Text.aspx?LegSess=88R&amp;Bill=HB1"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capitol.texas.gov/BillLookup/Text.aspx?LegSess=88R&amp;Bill=SB1"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gif"/><Relationship Id="rId11" Type="http://schemas.openxmlformats.org/officeDocument/2006/relationships/image" Target="../media/image18.jpeg"/><Relationship Id="rId5" Type="http://schemas.openxmlformats.org/officeDocument/2006/relationships/image" Target="../media/image12.jp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capitol.texas.gov/BillLookup/Text.aspx?LegSess=88R&amp;Bill=HB8"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capitol.texas.gov/BillLookup/Text.aspx?LegSess=88R&amp;Bill=SB253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apitol.texas.gov/BillLookup/Text.aspx?LegSess=88R&amp;Bill=HB4104"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capitol.texas.gov/BillLookup/Text.aspx?LegSess=88R&amp;Bill=SB1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pitol.texas.gov/BillLookup/Text.aspx?LegSess=88R&amp;Bill=HB5330"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capitol.texas.gov/BillLookup/Text.aspx?LegSess=88R&amp;Bill=SB258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reportcenter.highered.texas.gov/meeting/advisory-committee-supporting-documents/txcccf-final-report-to-the-88th-legislatur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BBD5F2-F554-EA49-8467-E9A65D00258E}"/>
              </a:ext>
            </a:extLst>
          </p:cNvPr>
          <p:cNvSpPr txBox="1">
            <a:spLocks/>
          </p:cNvSpPr>
          <p:nvPr/>
        </p:nvSpPr>
        <p:spPr>
          <a:xfrm>
            <a:off x="4036082" y="1832798"/>
            <a:ext cx="7581487" cy="18936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spcAft>
                <a:spcPts val="0"/>
              </a:spcAft>
              <a:buNone/>
              <a:defRPr sz="6000" b="1" i="0" kern="1200" baseline="0">
                <a:solidFill>
                  <a:schemeClr val="tx1"/>
                </a:solidFill>
                <a:latin typeface="Avenir Heavy" charset="0"/>
                <a:ea typeface="Avenir Heavy" charset="0"/>
                <a:cs typeface="Avenir Heavy" charset="0"/>
              </a:defRPr>
            </a:lvl1pPr>
          </a:lstStyle>
          <a:p>
            <a:pPr>
              <a:lnSpc>
                <a:spcPts val="4500"/>
              </a:lnSpc>
            </a:pPr>
            <a:r>
              <a:rPr lang="en-US" sz="3600" dirty="0">
                <a:latin typeface="Avenir Medium"/>
                <a:cs typeface="Avenir Heavy" charset="0"/>
              </a:rPr>
              <a:t>2023 Student Success Summit</a:t>
            </a:r>
          </a:p>
          <a:p>
            <a:pPr>
              <a:lnSpc>
                <a:spcPts val="4500"/>
              </a:lnSpc>
            </a:pPr>
            <a:r>
              <a:rPr lang="en-US" sz="3600" dirty="0">
                <a:latin typeface="Avenir Medium"/>
              </a:rPr>
              <a:t>Legislative Update</a:t>
            </a:r>
            <a:endParaRPr lang="en-US" sz="3600" dirty="0">
              <a:latin typeface="Avenir Medium"/>
              <a:cs typeface="Avenir Heavy" charset="0"/>
            </a:endParaRPr>
          </a:p>
        </p:txBody>
      </p:sp>
      <p:sp>
        <p:nvSpPr>
          <p:cNvPr id="9" name="Subtitle 2">
            <a:extLst>
              <a:ext uri="{FF2B5EF4-FFF2-40B4-BE49-F238E27FC236}">
                <a16:creationId xmlns:a16="http://schemas.microsoft.com/office/drawing/2014/main" id="{6CF4F471-511A-4D46-856B-593D281D55D7}"/>
              </a:ext>
            </a:extLst>
          </p:cNvPr>
          <p:cNvSpPr txBox="1">
            <a:spLocks/>
          </p:cNvSpPr>
          <p:nvPr/>
        </p:nvSpPr>
        <p:spPr>
          <a:xfrm>
            <a:off x="4036082" y="3837709"/>
            <a:ext cx="6684470" cy="209012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500"/>
              </a:spcBef>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500"/>
              </a:spcBef>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000" dirty="0">
                <a:latin typeface="Avenir Book"/>
              </a:rPr>
              <a:t>April 25, 2023	</a:t>
            </a:r>
          </a:p>
          <a:p>
            <a:pPr>
              <a:lnSpc>
                <a:spcPts val="2800"/>
              </a:lnSpc>
              <a:spcBef>
                <a:spcPts val="0"/>
              </a:spcBef>
            </a:pPr>
            <a:endParaRPr lang="en-US" sz="2000" b="1" dirty="0">
              <a:latin typeface="Avenir Book"/>
            </a:endParaRPr>
          </a:p>
          <a:p>
            <a:pPr>
              <a:lnSpc>
                <a:spcPts val="2800"/>
              </a:lnSpc>
              <a:spcBef>
                <a:spcPts val="0"/>
              </a:spcBef>
            </a:pPr>
            <a:r>
              <a:rPr lang="en-US" sz="2000" b="1" dirty="0">
                <a:latin typeface="Avenir Book"/>
              </a:rPr>
              <a:t>Remmele J. Young,</a:t>
            </a:r>
            <a:r>
              <a:rPr lang="en-US" sz="2000" dirty="0">
                <a:latin typeface="Avenir Book"/>
              </a:rPr>
              <a:t> J.D., Vice Chancellor</a:t>
            </a:r>
          </a:p>
        </p:txBody>
      </p:sp>
      <p:pic>
        <p:nvPicPr>
          <p:cNvPr id="3" name="Picture 2">
            <a:extLst>
              <a:ext uri="{FF2B5EF4-FFF2-40B4-BE49-F238E27FC236}">
                <a16:creationId xmlns:a16="http://schemas.microsoft.com/office/drawing/2014/main" id="{992BA0BF-BF0D-DE40-BC02-F93848017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1415" y="3046862"/>
            <a:ext cx="1652455" cy="1007929"/>
          </a:xfrm>
          <a:prstGeom prst="rect">
            <a:avLst/>
          </a:prstGeom>
        </p:spPr>
      </p:pic>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3E913608-CCFC-804F-87A0-8CCAA69829E5}"/>
              </a:ext>
            </a:extLst>
          </p:cNvPr>
          <p:cNvSpPr/>
          <p:nvPr/>
        </p:nvSpPr>
        <p:spPr>
          <a:xfrm>
            <a:off x="7855156" y="1036287"/>
            <a:ext cx="3518505" cy="3875714"/>
          </a:xfrm>
          <a:prstGeom prst="roundRect">
            <a:avLst>
              <a:gd name="adj" fmla="val 1145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4EA1775A-5661-4143-B8AA-44516ABEDB7A}"/>
              </a:ext>
            </a:extLst>
          </p:cNvPr>
          <p:cNvSpPr/>
          <p:nvPr/>
        </p:nvSpPr>
        <p:spPr>
          <a:xfrm>
            <a:off x="741200" y="1036287"/>
            <a:ext cx="3518505" cy="3875714"/>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004F209-96F2-9F4E-B0E7-8E9F6A3BD2C6}"/>
              </a:ext>
            </a:extLst>
          </p:cNvPr>
          <p:cNvGrpSpPr/>
          <p:nvPr/>
        </p:nvGrpSpPr>
        <p:grpSpPr>
          <a:xfrm>
            <a:off x="5649083" y="954920"/>
            <a:ext cx="872093" cy="779254"/>
            <a:chOff x="5490607" y="1259096"/>
            <a:chExt cx="1212183" cy="1212182"/>
          </a:xfrm>
        </p:grpSpPr>
        <p:sp>
          <p:nvSpPr>
            <p:cNvPr id="20" name="Oval 19">
              <a:extLst>
                <a:ext uri="{FF2B5EF4-FFF2-40B4-BE49-F238E27FC236}">
                  <a16:creationId xmlns:a16="http://schemas.microsoft.com/office/drawing/2014/main" id="{D9682C3D-A93B-E846-92B6-1E2B5929F3BA}"/>
                </a:ext>
              </a:extLst>
            </p:cNvPr>
            <p:cNvSpPr/>
            <p:nvPr/>
          </p:nvSpPr>
          <p:spPr>
            <a:xfrm>
              <a:off x="5490607" y="1259096"/>
              <a:ext cx="1212183" cy="1212182"/>
            </a:xfrm>
            <a:prstGeom prst="ellipse">
              <a:avLst/>
            </a:prstGeom>
            <a:solidFill>
              <a:schemeClr val="accent1">
                <a:lumMod val="20000"/>
                <a:lumOff val="80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21" name="Rounded Rectangle 10">
              <a:extLst>
                <a:ext uri="{FF2B5EF4-FFF2-40B4-BE49-F238E27FC236}">
                  <a16:creationId xmlns:a16="http://schemas.microsoft.com/office/drawing/2014/main" id="{44F4C3BC-9AA7-E24F-9B91-9B56AB732E35}"/>
                </a:ext>
              </a:extLst>
            </p:cNvPr>
            <p:cNvSpPr/>
            <p:nvPr/>
          </p:nvSpPr>
          <p:spPr>
            <a:xfrm>
              <a:off x="5650815" y="1608977"/>
              <a:ext cx="578432" cy="613990"/>
            </a:xfrm>
            <a:custGeom>
              <a:avLst/>
              <a:gdLst>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83898 w 683898"/>
                <a:gd name="connsiteY4" fmla="*/ 25334 h 50668"/>
                <a:gd name="connsiteX5" fmla="*/ 658564 w 683898"/>
                <a:gd name="connsiteY5" fmla="*/ 50668 h 50668"/>
                <a:gd name="connsiteX6" fmla="*/ 25334 w 683898"/>
                <a:gd name="connsiteY6" fmla="*/ 50668 h 50668"/>
                <a:gd name="connsiteX7" fmla="*/ 0 w 683898"/>
                <a:gd name="connsiteY7" fmla="*/ 25334 h 50668"/>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58564 w 683898"/>
                <a:gd name="connsiteY4" fmla="*/ 50668 h 50668"/>
                <a:gd name="connsiteX5" fmla="*/ 25334 w 683898"/>
                <a:gd name="connsiteY5" fmla="*/ 50668 h 50668"/>
                <a:gd name="connsiteX6" fmla="*/ 0 w 683898"/>
                <a:gd name="connsiteY6" fmla="*/ 25334 h 50668"/>
                <a:gd name="connsiteX0" fmla="*/ 0 w 737717"/>
                <a:gd name="connsiteY0" fmla="*/ 25334 h 50668"/>
                <a:gd name="connsiteX1" fmla="*/ 25334 w 737717"/>
                <a:gd name="connsiteY1" fmla="*/ 0 h 50668"/>
                <a:gd name="connsiteX2" fmla="*/ 658564 w 737717"/>
                <a:gd name="connsiteY2" fmla="*/ 0 h 50668"/>
                <a:gd name="connsiteX3" fmla="*/ 658564 w 737717"/>
                <a:gd name="connsiteY3" fmla="*/ 50668 h 50668"/>
                <a:gd name="connsiteX4" fmla="*/ 25334 w 737717"/>
                <a:gd name="connsiteY4" fmla="*/ 50668 h 50668"/>
                <a:gd name="connsiteX5" fmla="*/ 0 w 737717"/>
                <a:gd name="connsiteY5" fmla="*/ 25334 h 50668"/>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25334 w 1069402"/>
                <a:gd name="connsiteY4" fmla="*/ 50668 h 886466"/>
                <a:gd name="connsiteX5" fmla="*/ 0 w 1069402"/>
                <a:gd name="connsiteY5"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1042050"/>
                <a:gd name="connsiteX1" fmla="*/ 25334 w 1069402"/>
                <a:gd name="connsiteY1" fmla="*/ 0 h 1042050"/>
                <a:gd name="connsiteX2" fmla="*/ 658564 w 1069402"/>
                <a:gd name="connsiteY2" fmla="*/ 0 h 1042050"/>
                <a:gd name="connsiteX3" fmla="*/ 1051573 w 1069402"/>
                <a:gd name="connsiteY3" fmla="*/ 886466 h 1042050"/>
                <a:gd name="connsiteX4" fmla="*/ 765118 w 1069402"/>
                <a:gd name="connsiteY4" fmla="*/ 988649 h 1042050"/>
                <a:gd name="connsiteX5" fmla="*/ 317089 w 1069402"/>
                <a:gd name="connsiteY5" fmla="*/ 150231 h 1042050"/>
                <a:gd name="connsiteX6" fmla="*/ 25334 w 1069402"/>
                <a:gd name="connsiteY6" fmla="*/ 50668 h 1042050"/>
                <a:gd name="connsiteX7" fmla="*/ 0 w 1069402"/>
                <a:gd name="connsiteY7" fmla="*/ 25334 h 1042050"/>
                <a:gd name="connsiteX0" fmla="*/ 0 w 1327623"/>
                <a:gd name="connsiteY0" fmla="*/ 25334 h 1397181"/>
                <a:gd name="connsiteX1" fmla="*/ 25334 w 1327623"/>
                <a:gd name="connsiteY1" fmla="*/ 0 h 1397181"/>
                <a:gd name="connsiteX2" fmla="*/ 658564 w 1327623"/>
                <a:gd name="connsiteY2" fmla="*/ 0 h 1397181"/>
                <a:gd name="connsiteX3" fmla="*/ 1316198 w 1327623"/>
                <a:gd name="connsiteY3" fmla="*/ 1376416 h 1397181"/>
                <a:gd name="connsiteX4" fmla="*/ 765118 w 1327623"/>
                <a:gd name="connsiteY4" fmla="*/ 988649 h 1397181"/>
                <a:gd name="connsiteX5" fmla="*/ 317089 w 1327623"/>
                <a:gd name="connsiteY5" fmla="*/ 150231 h 1397181"/>
                <a:gd name="connsiteX6" fmla="*/ 25334 w 1327623"/>
                <a:gd name="connsiteY6" fmla="*/ 50668 h 1397181"/>
                <a:gd name="connsiteX7" fmla="*/ 0 w 1327623"/>
                <a:gd name="connsiteY7" fmla="*/ 25334 h 1397181"/>
                <a:gd name="connsiteX0" fmla="*/ 0 w 1316984"/>
                <a:gd name="connsiteY0" fmla="*/ 25334 h 1397181"/>
                <a:gd name="connsiteX1" fmla="*/ 25334 w 1316984"/>
                <a:gd name="connsiteY1" fmla="*/ 0 h 1397181"/>
                <a:gd name="connsiteX2" fmla="*/ 658564 w 1316984"/>
                <a:gd name="connsiteY2" fmla="*/ 0 h 1397181"/>
                <a:gd name="connsiteX3" fmla="*/ 1316198 w 1316984"/>
                <a:gd name="connsiteY3" fmla="*/ 1376416 h 1397181"/>
                <a:gd name="connsiteX4" fmla="*/ 765118 w 1316984"/>
                <a:gd name="connsiteY4" fmla="*/ 988649 h 1397181"/>
                <a:gd name="connsiteX5" fmla="*/ 317089 w 1316984"/>
                <a:gd name="connsiteY5" fmla="*/ 150231 h 1397181"/>
                <a:gd name="connsiteX6" fmla="*/ 25334 w 1316984"/>
                <a:gd name="connsiteY6" fmla="*/ 50668 h 1397181"/>
                <a:gd name="connsiteX7" fmla="*/ 0 w 1316984"/>
                <a:gd name="connsiteY7" fmla="*/ 25334 h 1397181"/>
                <a:gd name="connsiteX0" fmla="*/ 0 w 1317503"/>
                <a:gd name="connsiteY0" fmla="*/ 25334 h 1467520"/>
                <a:gd name="connsiteX1" fmla="*/ 25334 w 1317503"/>
                <a:gd name="connsiteY1" fmla="*/ 0 h 1467520"/>
                <a:gd name="connsiteX2" fmla="*/ 658564 w 1317503"/>
                <a:gd name="connsiteY2" fmla="*/ 0 h 1467520"/>
                <a:gd name="connsiteX3" fmla="*/ 1316198 w 1317503"/>
                <a:gd name="connsiteY3" fmla="*/ 1376416 h 1467520"/>
                <a:gd name="connsiteX4" fmla="*/ 951143 w 1317503"/>
                <a:gd name="connsiteY4" fmla="*/ 1381658 h 1467520"/>
                <a:gd name="connsiteX5" fmla="*/ 317089 w 1317503"/>
                <a:gd name="connsiteY5" fmla="*/ 150231 h 1467520"/>
                <a:gd name="connsiteX6" fmla="*/ 25334 w 1317503"/>
                <a:gd name="connsiteY6" fmla="*/ 50668 h 1467520"/>
                <a:gd name="connsiteX7" fmla="*/ 0 w 1317503"/>
                <a:gd name="connsiteY7" fmla="*/ 25334 h 1467520"/>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51536"/>
                <a:gd name="connsiteY0" fmla="*/ 25334 h 1916525"/>
                <a:gd name="connsiteX1" fmla="*/ 25334 w 1351536"/>
                <a:gd name="connsiteY1" fmla="*/ 0 h 1916525"/>
                <a:gd name="connsiteX2" fmla="*/ 658564 w 1351536"/>
                <a:gd name="connsiteY2" fmla="*/ 0 h 1916525"/>
                <a:gd name="connsiteX3" fmla="*/ 1316198 w 1351536"/>
                <a:gd name="connsiteY3" fmla="*/ 1376416 h 1916525"/>
                <a:gd name="connsiteX4" fmla="*/ 1241968 w 1351536"/>
                <a:gd name="connsiteY4" fmla="*/ 1816586 h 1916525"/>
                <a:gd name="connsiteX5" fmla="*/ 1158128 w 1351536"/>
                <a:gd name="connsiteY5" fmla="*/ 1766806 h 1916525"/>
                <a:gd name="connsiteX6" fmla="*/ 317089 w 1351536"/>
                <a:gd name="connsiteY6" fmla="*/ 150231 h 1916525"/>
                <a:gd name="connsiteX7" fmla="*/ 25334 w 1351536"/>
                <a:gd name="connsiteY7" fmla="*/ 50668 h 1916525"/>
                <a:gd name="connsiteX8" fmla="*/ 0 w 1351536"/>
                <a:gd name="connsiteY8" fmla="*/ 25334 h 1916525"/>
                <a:gd name="connsiteX0" fmla="*/ 0 w 1351536"/>
                <a:gd name="connsiteY0" fmla="*/ 25334 h 1840226"/>
                <a:gd name="connsiteX1" fmla="*/ 25334 w 1351536"/>
                <a:gd name="connsiteY1" fmla="*/ 0 h 1840226"/>
                <a:gd name="connsiteX2" fmla="*/ 658564 w 1351536"/>
                <a:gd name="connsiteY2" fmla="*/ 0 h 1840226"/>
                <a:gd name="connsiteX3" fmla="*/ 1316198 w 1351536"/>
                <a:gd name="connsiteY3" fmla="*/ 1376416 h 1840226"/>
                <a:gd name="connsiteX4" fmla="*/ 1241968 w 1351536"/>
                <a:gd name="connsiteY4" fmla="*/ 1816586 h 1840226"/>
                <a:gd name="connsiteX5" fmla="*/ 1158128 w 1351536"/>
                <a:gd name="connsiteY5" fmla="*/ 1766806 h 1840226"/>
                <a:gd name="connsiteX6" fmla="*/ 317089 w 1351536"/>
                <a:gd name="connsiteY6" fmla="*/ 150231 h 1840226"/>
                <a:gd name="connsiteX7" fmla="*/ 25334 w 1351536"/>
                <a:gd name="connsiteY7" fmla="*/ 50668 h 1840226"/>
                <a:gd name="connsiteX8" fmla="*/ 0 w 1351536"/>
                <a:gd name="connsiteY8" fmla="*/ 25334 h 1840226"/>
                <a:gd name="connsiteX0" fmla="*/ 0 w 1351536"/>
                <a:gd name="connsiteY0" fmla="*/ 25334 h 1817755"/>
                <a:gd name="connsiteX1" fmla="*/ 25334 w 1351536"/>
                <a:gd name="connsiteY1" fmla="*/ 0 h 1817755"/>
                <a:gd name="connsiteX2" fmla="*/ 658564 w 1351536"/>
                <a:gd name="connsiteY2" fmla="*/ 0 h 1817755"/>
                <a:gd name="connsiteX3" fmla="*/ 1316198 w 1351536"/>
                <a:gd name="connsiteY3" fmla="*/ 1376416 h 1817755"/>
                <a:gd name="connsiteX4" fmla="*/ 1241968 w 1351536"/>
                <a:gd name="connsiteY4" fmla="*/ 1816586 h 1817755"/>
                <a:gd name="connsiteX5" fmla="*/ 1158128 w 1351536"/>
                <a:gd name="connsiteY5" fmla="*/ 1766806 h 1817755"/>
                <a:gd name="connsiteX6" fmla="*/ 317089 w 1351536"/>
                <a:gd name="connsiteY6" fmla="*/ 150231 h 1817755"/>
                <a:gd name="connsiteX7" fmla="*/ 25334 w 1351536"/>
                <a:gd name="connsiteY7" fmla="*/ 50668 h 1817755"/>
                <a:gd name="connsiteX8" fmla="*/ 0 w 1351536"/>
                <a:gd name="connsiteY8" fmla="*/ 25334 h 1817755"/>
                <a:gd name="connsiteX0" fmla="*/ 0 w 1351536"/>
                <a:gd name="connsiteY0" fmla="*/ 25334 h 1827084"/>
                <a:gd name="connsiteX1" fmla="*/ 25334 w 1351536"/>
                <a:gd name="connsiteY1" fmla="*/ 0 h 1827084"/>
                <a:gd name="connsiteX2" fmla="*/ 658564 w 1351536"/>
                <a:gd name="connsiteY2" fmla="*/ 0 h 1827084"/>
                <a:gd name="connsiteX3" fmla="*/ 1316198 w 1351536"/>
                <a:gd name="connsiteY3" fmla="*/ 1376416 h 1827084"/>
                <a:gd name="connsiteX4" fmla="*/ 1241968 w 1351536"/>
                <a:gd name="connsiteY4" fmla="*/ 1816586 h 1827084"/>
                <a:gd name="connsiteX5" fmla="*/ 1158128 w 1351536"/>
                <a:gd name="connsiteY5" fmla="*/ 1766806 h 1827084"/>
                <a:gd name="connsiteX6" fmla="*/ 317089 w 1351536"/>
                <a:gd name="connsiteY6" fmla="*/ 150231 h 1827084"/>
                <a:gd name="connsiteX7" fmla="*/ 25334 w 1351536"/>
                <a:gd name="connsiteY7" fmla="*/ 50668 h 1827084"/>
                <a:gd name="connsiteX8" fmla="*/ 0 w 1351536"/>
                <a:gd name="connsiteY8" fmla="*/ 25334 h 1827084"/>
                <a:gd name="connsiteX0" fmla="*/ 0 w 1351536"/>
                <a:gd name="connsiteY0" fmla="*/ 25334 h 1829562"/>
                <a:gd name="connsiteX1" fmla="*/ 25334 w 1351536"/>
                <a:gd name="connsiteY1" fmla="*/ 0 h 1829562"/>
                <a:gd name="connsiteX2" fmla="*/ 658564 w 1351536"/>
                <a:gd name="connsiteY2" fmla="*/ 0 h 1829562"/>
                <a:gd name="connsiteX3" fmla="*/ 1316198 w 1351536"/>
                <a:gd name="connsiteY3" fmla="*/ 1376416 h 1829562"/>
                <a:gd name="connsiteX4" fmla="*/ 1241968 w 1351536"/>
                <a:gd name="connsiteY4" fmla="*/ 1816586 h 1829562"/>
                <a:gd name="connsiteX5" fmla="*/ 1158128 w 1351536"/>
                <a:gd name="connsiteY5" fmla="*/ 1766806 h 1829562"/>
                <a:gd name="connsiteX6" fmla="*/ 317089 w 1351536"/>
                <a:gd name="connsiteY6" fmla="*/ 150231 h 1829562"/>
                <a:gd name="connsiteX7" fmla="*/ 25334 w 1351536"/>
                <a:gd name="connsiteY7" fmla="*/ 50668 h 1829562"/>
                <a:gd name="connsiteX8" fmla="*/ 0 w 1351536"/>
                <a:gd name="connsiteY8"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31829"/>
                <a:gd name="connsiteX1" fmla="*/ 25334 w 1687791"/>
                <a:gd name="connsiteY1" fmla="*/ 0 h 1831829"/>
                <a:gd name="connsiteX2" fmla="*/ 658564 w 1687791"/>
                <a:gd name="connsiteY2" fmla="*/ 0 h 1831829"/>
                <a:gd name="connsiteX3" fmla="*/ 1316198 w 1687791"/>
                <a:gd name="connsiteY3" fmla="*/ 1376416 h 1831829"/>
                <a:gd name="connsiteX4" fmla="*/ 1687378 w 1687791"/>
                <a:gd name="connsiteY4" fmla="*/ 1059389 h 1831829"/>
                <a:gd name="connsiteX5" fmla="*/ 1241968 w 1687791"/>
                <a:gd name="connsiteY5" fmla="*/ 1816586 h 1831829"/>
                <a:gd name="connsiteX6" fmla="*/ 1142408 w 1687791"/>
                <a:gd name="connsiteY6" fmla="*/ 1766806 h 1831829"/>
                <a:gd name="connsiteX7" fmla="*/ 353769 w 1687791"/>
                <a:gd name="connsiteY7" fmla="*/ 205252 h 1831829"/>
                <a:gd name="connsiteX8" fmla="*/ 25334 w 1687791"/>
                <a:gd name="connsiteY8" fmla="*/ 50668 h 1831829"/>
                <a:gd name="connsiteX9" fmla="*/ 0 w 1687791"/>
                <a:gd name="connsiteY9" fmla="*/ 25334 h 1831829"/>
                <a:gd name="connsiteX0" fmla="*/ 0 w 1687791"/>
                <a:gd name="connsiteY0" fmla="*/ 25334 h 1829882"/>
                <a:gd name="connsiteX1" fmla="*/ 25334 w 1687791"/>
                <a:gd name="connsiteY1" fmla="*/ 0 h 1829882"/>
                <a:gd name="connsiteX2" fmla="*/ 658564 w 1687791"/>
                <a:gd name="connsiteY2" fmla="*/ 0 h 1829882"/>
                <a:gd name="connsiteX3" fmla="*/ 1316198 w 1687791"/>
                <a:gd name="connsiteY3" fmla="*/ 1376416 h 1829882"/>
                <a:gd name="connsiteX4" fmla="*/ 1687378 w 1687791"/>
                <a:gd name="connsiteY4" fmla="*/ 1059389 h 1829882"/>
                <a:gd name="connsiteX5" fmla="*/ 1241968 w 1687791"/>
                <a:gd name="connsiteY5" fmla="*/ 1816586 h 1829882"/>
                <a:gd name="connsiteX6" fmla="*/ 1142408 w 1687791"/>
                <a:gd name="connsiteY6" fmla="*/ 1766806 h 1829882"/>
                <a:gd name="connsiteX7" fmla="*/ 353769 w 1687791"/>
                <a:gd name="connsiteY7" fmla="*/ 205252 h 1829882"/>
                <a:gd name="connsiteX8" fmla="*/ 25334 w 1687791"/>
                <a:gd name="connsiteY8" fmla="*/ 50668 h 1829882"/>
                <a:gd name="connsiteX9" fmla="*/ 0 w 1687791"/>
                <a:gd name="connsiteY9" fmla="*/ 25334 h 1829882"/>
                <a:gd name="connsiteX0" fmla="*/ 0 w 1687791"/>
                <a:gd name="connsiteY0" fmla="*/ 25334 h 1817257"/>
                <a:gd name="connsiteX1" fmla="*/ 25334 w 1687791"/>
                <a:gd name="connsiteY1" fmla="*/ 0 h 1817257"/>
                <a:gd name="connsiteX2" fmla="*/ 658564 w 1687791"/>
                <a:gd name="connsiteY2" fmla="*/ 0 h 1817257"/>
                <a:gd name="connsiteX3" fmla="*/ 1316198 w 1687791"/>
                <a:gd name="connsiteY3" fmla="*/ 1376416 h 1817257"/>
                <a:gd name="connsiteX4" fmla="*/ 1687378 w 1687791"/>
                <a:gd name="connsiteY4" fmla="*/ 1059389 h 1817257"/>
                <a:gd name="connsiteX5" fmla="*/ 1241968 w 1687791"/>
                <a:gd name="connsiteY5" fmla="*/ 1816586 h 1817257"/>
                <a:gd name="connsiteX6" fmla="*/ 1142408 w 1687791"/>
                <a:gd name="connsiteY6" fmla="*/ 1766806 h 1817257"/>
                <a:gd name="connsiteX7" fmla="*/ 353769 w 1687791"/>
                <a:gd name="connsiteY7" fmla="*/ 205252 h 1817257"/>
                <a:gd name="connsiteX8" fmla="*/ 25334 w 1687791"/>
                <a:gd name="connsiteY8" fmla="*/ 50668 h 1817257"/>
                <a:gd name="connsiteX9" fmla="*/ 0 w 1687791"/>
                <a:gd name="connsiteY9" fmla="*/ 25334 h 1817257"/>
                <a:gd name="connsiteX0" fmla="*/ 0 w 1687791"/>
                <a:gd name="connsiteY0" fmla="*/ 25334 h 1826637"/>
                <a:gd name="connsiteX1" fmla="*/ 25334 w 1687791"/>
                <a:gd name="connsiteY1" fmla="*/ 0 h 1826637"/>
                <a:gd name="connsiteX2" fmla="*/ 658564 w 1687791"/>
                <a:gd name="connsiteY2" fmla="*/ 0 h 1826637"/>
                <a:gd name="connsiteX3" fmla="*/ 1316198 w 1687791"/>
                <a:gd name="connsiteY3" fmla="*/ 1376416 h 1826637"/>
                <a:gd name="connsiteX4" fmla="*/ 1687378 w 1687791"/>
                <a:gd name="connsiteY4" fmla="*/ 1059389 h 1826637"/>
                <a:gd name="connsiteX5" fmla="*/ 1241968 w 1687791"/>
                <a:gd name="connsiteY5" fmla="*/ 1816586 h 1826637"/>
                <a:gd name="connsiteX6" fmla="*/ 1142408 w 1687791"/>
                <a:gd name="connsiteY6" fmla="*/ 1766806 h 1826637"/>
                <a:gd name="connsiteX7" fmla="*/ 353769 w 1687791"/>
                <a:gd name="connsiteY7" fmla="*/ 205252 h 1826637"/>
                <a:gd name="connsiteX8" fmla="*/ 25334 w 1687791"/>
                <a:gd name="connsiteY8" fmla="*/ 50668 h 1826637"/>
                <a:gd name="connsiteX9" fmla="*/ 0 w 1687791"/>
                <a:gd name="connsiteY9"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19586"/>
                <a:gd name="connsiteY0" fmla="*/ 25334 h 1826637"/>
                <a:gd name="connsiteX1" fmla="*/ 25334 w 1719586"/>
                <a:gd name="connsiteY1" fmla="*/ 0 h 1826637"/>
                <a:gd name="connsiteX2" fmla="*/ 658564 w 1719586"/>
                <a:gd name="connsiteY2" fmla="*/ 0 h 1826637"/>
                <a:gd name="connsiteX3" fmla="*/ 1316198 w 1719586"/>
                <a:gd name="connsiteY3" fmla="*/ 1376416 h 1826637"/>
                <a:gd name="connsiteX4" fmla="*/ 1585195 w 1719586"/>
                <a:gd name="connsiteY4" fmla="*/ 965068 h 1826637"/>
                <a:gd name="connsiteX5" fmla="*/ 1708338 w 1719586"/>
                <a:gd name="connsiteY5" fmla="*/ 1054149 h 1826637"/>
                <a:gd name="connsiteX6" fmla="*/ 1241968 w 1719586"/>
                <a:gd name="connsiteY6" fmla="*/ 1816586 h 1826637"/>
                <a:gd name="connsiteX7" fmla="*/ 1142408 w 1719586"/>
                <a:gd name="connsiteY7" fmla="*/ 1766806 h 1826637"/>
                <a:gd name="connsiteX8" fmla="*/ 353769 w 1719586"/>
                <a:gd name="connsiteY8" fmla="*/ 205252 h 1826637"/>
                <a:gd name="connsiteX9" fmla="*/ 25334 w 1719586"/>
                <a:gd name="connsiteY9" fmla="*/ 50668 h 1826637"/>
                <a:gd name="connsiteX10" fmla="*/ 0 w 1719586"/>
                <a:gd name="connsiteY10" fmla="*/ 25334 h 1826637"/>
                <a:gd name="connsiteX0" fmla="*/ 0 w 1719586"/>
                <a:gd name="connsiteY0" fmla="*/ 25334 h 1827585"/>
                <a:gd name="connsiteX1" fmla="*/ 25334 w 1719586"/>
                <a:gd name="connsiteY1" fmla="*/ 0 h 1827585"/>
                <a:gd name="connsiteX2" fmla="*/ 658564 w 1719586"/>
                <a:gd name="connsiteY2" fmla="*/ 0 h 1827585"/>
                <a:gd name="connsiteX3" fmla="*/ 1316198 w 1719586"/>
                <a:gd name="connsiteY3" fmla="*/ 1376416 h 1827585"/>
                <a:gd name="connsiteX4" fmla="*/ 1585195 w 1719586"/>
                <a:gd name="connsiteY4" fmla="*/ 965068 h 1827585"/>
                <a:gd name="connsiteX5" fmla="*/ 1708338 w 1719586"/>
                <a:gd name="connsiteY5" fmla="*/ 1054149 h 1827585"/>
                <a:gd name="connsiteX6" fmla="*/ 1241968 w 1719586"/>
                <a:gd name="connsiteY6" fmla="*/ 1816586 h 1827585"/>
                <a:gd name="connsiteX7" fmla="*/ 1142408 w 1719586"/>
                <a:gd name="connsiteY7" fmla="*/ 1766806 h 1827585"/>
                <a:gd name="connsiteX8" fmla="*/ 353769 w 1719586"/>
                <a:gd name="connsiteY8" fmla="*/ 205252 h 1827585"/>
                <a:gd name="connsiteX9" fmla="*/ 25334 w 1719586"/>
                <a:gd name="connsiteY9" fmla="*/ 50668 h 1827585"/>
                <a:gd name="connsiteX10" fmla="*/ 0 w 1719586"/>
                <a:gd name="connsiteY10" fmla="*/ 25334 h 1827585"/>
                <a:gd name="connsiteX0" fmla="*/ 0 w 1719586"/>
                <a:gd name="connsiteY0" fmla="*/ 25334 h 1825290"/>
                <a:gd name="connsiteX1" fmla="*/ 25334 w 1719586"/>
                <a:gd name="connsiteY1" fmla="*/ 0 h 1825290"/>
                <a:gd name="connsiteX2" fmla="*/ 658564 w 1719586"/>
                <a:gd name="connsiteY2" fmla="*/ 0 h 1825290"/>
                <a:gd name="connsiteX3" fmla="*/ 1316198 w 1719586"/>
                <a:gd name="connsiteY3" fmla="*/ 1376416 h 1825290"/>
                <a:gd name="connsiteX4" fmla="*/ 1585195 w 1719586"/>
                <a:gd name="connsiteY4" fmla="*/ 965068 h 1825290"/>
                <a:gd name="connsiteX5" fmla="*/ 1708338 w 1719586"/>
                <a:gd name="connsiteY5" fmla="*/ 1054149 h 1825290"/>
                <a:gd name="connsiteX6" fmla="*/ 1241968 w 1719586"/>
                <a:gd name="connsiteY6" fmla="*/ 1816586 h 1825290"/>
                <a:gd name="connsiteX7" fmla="*/ 1142408 w 1719586"/>
                <a:gd name="connsiteY7" fmla="*/ 1766806 h 1825290"/>
                <a:gd name="connsiteX8" fmla="*/ 353769 w 1719586"/>
                <a:gd name="connsiteY8" fmla="*/ 205252 h 1825290"/>
                <a:gd name="connsiteX9" fmla="*/ 25334 w 1719586"/>
                <a:gd name="connsiteY9" fmla="*/ 50668 h 1825290"/>
                <a:gd name="connsiteX10" fmla="*/ 0 w 1719586"/>
                <a:gd name="connsiteY10" fmla="*/ 25334 h 18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586" h="1825290">
                  <a:moveTo>
                    <a:pt x="0" y="25334"/>
                  </a:moveTo>
                  <a:cubicBezTo>
                    <a:pt x="0" y="11342"/>
                    <a:pt x="11342" y="0"/>
                    <a:pt x="25334" y="0"/>
                  </a:cubicBezTo>
                  <a:lnTo>
                    <a:pt x="658564" y="0"/>
                  </a:lnTo>
                  <a:cubicBezTo>
                    <a:pt x="722182" y="144688"/>
                    <a:pt x="1175450" y="1092865"/>
                    <a:pt x="1316198" y="1376416"/>
                  </a:cubicBezTo>
                  <a:cubicBezTo>
                    <a:pt x="1333957" y="1351237"/>
                    <a:pt x="1536432" y="1031006"/>
                    <a:pt x="1585195" y="965068"/>
                  </a:cubicBezTo>
                  <a:cubicBezTo>
                    <a:pt x="1647058" y="912230"/>
                    <a:pt x="1754626" y="972491"/>
                    <a:pt x="1708338" y="1054149"/>
                  </a:cubicBezTo>
                  <a:cubicBezTo>
                    <a:pt x="1662050" y="1135807"/>
                    <a:pt x="1273845" y="1773791"/>
                    <a:pt x="1241968" y="1816586"/>
                  </a:cubicBezTo>
                  <a:cubicBezTo>
                    <a:pt x="1207252" y="1842095"/>
                    <a:pt x="1175777" y="1807319"/>
                    <a:pt x="1142408" y="1766806"/>
                  </a:cubicBezTo>
                  <a:cubicBezTo>
                    <a:pt x="865555" y="1221834"/>
                    <a:pt x="635862" y="758084"/>
                    <a:pt x="353769" y="205252"/>
                  </a:cubicBezTo>
                  <a:cubicBezTo>
                    <a:pt x="269618" y="56783"/>
                    <a:pt x="159266" y="55036"/>
                    <a:pt x="25334" y="50668"/>
                  </a:cubicBezTo>
                  <a:cubicBezTo>
                    <a:pt x="11342" y="50668"/>
                    <a:pt x="0" y="39326"/>
                    <a:pt x="0" y="25334"/>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22" name="Rectangle 13">
              <a:extLst>
                <a:ext uri="{FF2B5EF4-FFF2-40B4-BE49-F238E27FC236}">
                  <a16:creationId xmlns:a16="http://schemas.microsoft.com/office/drawing/2014/main" id="{9037FD08-65BF-0A49-A418-16FD3E3B1E2B}"/>
                </a:ext>
              </a:extLst>
            </p:cNvPr>
            <p:cNvSpPr/>
            <p:nvPr/>
          </p:nvSpPr>
          <p:spPr>
            <a:xfrm>
              <a:off x="6065280" y="1609507"/>
              <a:ext cx="411909" cy="647538"/>
            </a:xfrm>
            <a:custGeom>
              <a:avLst/>
              <a:gdLst>
                <a:gd name="connsiteX0" fmla="*/ 0 w 2197769"/>
                <a:gd name="connsiteY0" fmla="*/ 0 h 2695073"/>
                <a:gd name="connsiteX1" fmla="*/ 2197769 w 2197769"/>
                <a:gd name="connsiteY1" fmla="*/ 0 h 2695073"/>
                <a:gd name="connsiteX2" fmla="*/ 2197769 w 2197769"/>
                <a:gd name="connsiteY2" fmla="*/ 2695073 h 2695073"/>
                <a:gd name="connsiteX3" fmla="*/ 0 w 2197769"/>
                <a:gd name="connsiteY3" fmla="*/ 2695073 h 2695073"/>
                <a:gd name="connsiteX4" fmla="*/ 0 w 2197769"/>
                <a:gd name="connsiteY4" fmla="*/ 0 h 2695073"/>
                <a:gd name="connsiteX0" fmla="*/ 0 w 2197769"/>
                <a:gd name="connsiteY0" fmla="*/ 0 h 2756545"/>
                <a:gd name="connsiteX1" fmla="*/ 2197769 w 2197769"/>
                <a:gd name="connsiteY1" fmla="*/ 0 h 2756545"/>
                <a:gd name="connsiteX2" fmla="*/ 2197769 w 2197769"/>
                <a:gd name="connsiteY2" fmla="*/ 2695073 h 2756545"/>
                <a:gd name="connsiteX3" fmla="*/ 614723 w 2197769"/>
                <a:gd name="connsiteY3" fmla="*/ 2756545 h 2756545"/>
                <a:gd name="connsiteX4" fmla="*/ 0 w 2197769"/>
                <a:gd name="connsiteY4" fmla="*/ 0 h 2756545"/>
                <a:gd name="connsiteX0" fmla="*/ 0 w 2197769"/>
                <a:gd name="connsiteY0" fmla="*/ 0 h 2695073"/>
                <a:gd name="connsiteX1" fmla="*/ 2197769 w 2197769"/>
                <a:gd name="connsiteY1" fmla="*/ 0 h 2695073"/>
                <a:gd name="connsiteX2" fmla="*/ 2197769 w 2197769"/>
                <a:gd name="connsiteY2" fmla="*/ 2695073 h 2695073"/>
                <a:gd name="connsiteX3" fmla="*/ 776088 w 2197769"/>
                <a:gd name="connsiteY3" fmla="*/ 2526024 h 2695073"/>
                <a:gd name="connsiteX4" fmla="*/ 0 w 2197769"/>
                <a:gd name="connsiteY4" fmla="*/ 0 h 2695073"/>
                <a:gd name="connsiteX0" fmla="*/ 0 w 2197769"/>
                <a:gd name="connsiteY0" fmla="*/ 0 h 2788624"/>
                <a:gd name="connsiteX1" fmla="*/ 2197769 w 2197769"/>
                <a:gd name="connsiteY1" fmla="*/ 0 h 2788624"/>
                <a:gd name="connsiteX2" fmla="*/ 2197769 w 2197769"/>
                <a:gd name="connsiteY2" fmla="*/ 2695073 h 2788624"/>
                <a:gd name="connsiteX3" fmla="*/ 609332 w 2197769"/>
                <a:gd name="connsiteY3" fmla="*/ 2784254 h 2788624"/>
                <a:gd name="connsiteX4" fmla="*/ 776088 w 2197769"/>
                <a:gd name="connsiteY4" fmla="*/ 2526024 h 2788624"/>
                <a:gd name="connsiteX5" fmla="*/ 0 w 2197769"/>
                <a:gd name="connsiteY5" fmla="*/ 0 h 2788624"/>
                <a:gd name="connsiteX0" fmla="*/ 0 w 2197769"/>
                <a:gd name="connsiteY0" fmla="*/ 0 h 2784254"/>
                <a:gd name="connsiteX1" fmla="*/ 2197769 w 2197769"/>
                <a:gd name="connsiteY1" fmla="*/ 0 h 2784254"/>
                <a:gd name="connsiteX2" fmla="*/ 609332 w 2197769"/>
                <a:gd name="connsiteY2" fmla="*/ 2784254 h 2784254"/>
                <a:gd name="connsiteX3" fmla="*/ 776088 w 2197769"/>
                <a:gd name="connsiteY3" fmla="*/ 2526024 h 2784254"/>
                <a:gd name="connsiteX4" fmla="*/ 0 w 2197769"/>
                <a:gd name="connsiteY4" fmla="*/ 0 h 2784254"/>
                <a:gd name="connsiteX0" fmla="*/ 0 w 2197769"/>
                <a:gd name="connsiteY0" fmla="*/ 0 h 2784254"/>
                <a:gd name="connsiteX1" fmla="*/ 2197769 w 2197769"/>
                <a:gd name="connsiteY1" fmla="*/ 0 h 2784254"/>
                <a:gd name="connsiteX2" fmla="*/ 1577520 w 2197769"/>
                <a:gd name="connsiteY2" fmla="*/ 947769 h 2784254"/>
                <a:gd name="connsiteX3" fmla="*/ 609332 w 2197769"/>
                <a:gd name="connsiteY3" fmla="*/ 2784254 h 2784254"/>
                <a:gd name="connsiteX4" fmla="*/ 776088 w 2197769"/>
                <a:gd name="connsiteY4" fmla="*/ 2526024 h 2784254"/>
                <a:gd name="connsiteX5" fmla="*/ 0 w 2197769"/>
                <a:gd name="connsiteY5" fmla="*/ 0 h 2784254"/>
                <a:gd name="connsiteX0" fmla="*/ 366540 w 1588437"/>
                <a:gd name="connsiteY0" fmla="*/ 1436914 h 2784254"/>
                <a:gd name="connsiteX1" fmla="*/ 1588437 w 1588437"/>
                <a:gd name="connsiteY1" fmla="*/ 0 h 2784254"/>
                <a:gd name="connsiteX2" fmla="*/ 968188 w 1588437"/>
                <a:gd name="connsiteY2" fmla="*/ 947769 h 2784254"/>
                <a:gd name="connsiteX3" fmla="*/ 0 w 1588437"/>
                <a:gd name="connsiteY3" fmla="*/ 2784254 h 2784254"/>
                <a:gd name="connsiteX4" fmla="*/ 166756 w 1588437"/>
                <a:gd name="connsiteY4" fmla="*/ 2526024 h 2784254"/>
                <a:gd name="connsiteX5" fmla="*/ 366540 w 1588437"/>
                <a:gd name="connsiteY5" fmla="*/ 1436914 h 2784254"/>
                <a:gd name="connsiteX0" fmla="*/ 508836 w 1730733"/>
                <a:gd name="connsiteY0" fmla="*/ 1436914 h 2784254"/>
                <a:gd name="connsiteX1" fmla="*/ 1730733 w 1730733"/>
                <a:gd name="connsiteY1" fmla="*/ 0 h 2784254"/>
                <a:gd name="connsiteX2" fmla="*/ 1110484 w 1730733"/>
                <a:gd name="connsiteY2" fmla="*/ 947769 h 2784254"/>
                <a:gd name="connsiteX3" fmla="*/ 142296 w 1730733"/>
                <a:gd name="connsiteY3" fmla="*/ 2784254 h 2784254"/>
                <a:gd name="connsiteX4" fmla="*/ 309052 w 1730733"/>
                <a:gd name="connsiteY4" fmla="*/ 2526024 h 2784254"/>
                <a:gd name="connsiteX5" fmla="*/ 508836 w 1730733"/>
                <a:gd name="connsiteY5" fmla="*/ 1436914 h 2784254"/>
                <a:gd name="connsiteX0" fmla="*/ 583755 w 1805652"/>
                <a:gd name="connsiteY0" fmla="*/ 1436973 h 2784313"/>
                <a:gd name="connsiteX1" fmla="*/ 1805652 w 1805652"/>
                <a:gd name="connsiteY1" fmla="*/ 59 h 2784313"/>
                <a:gd name="connsiteX2" fmla="*/ 1185403 w 1805652"/>
                <a:gd name="connsiteY2" fmla="*/ 947828 h 2784313"/>
                <a:gd name="connsiteX3" fmla="*/ 217215 w 1805652"/>
                <a:gd name="connsiteY3" fmla="*/ 2784313 h 2784313"/>
                <a:gd name="connsiteX4" fmla="*/ 383971 w 1805652"/>
                <a:gd name="connsiteY4" fmla="*/ 2526083 h 2784313"/>
                <a:gd name="connsiteX5" fmla="*/ 583755 w 1805652"/>
                <a:gd name="connsiteY5" fmla="*/ 1436973 h 2784313"/>
                <a:gd name="connsiteX0" fmla="*/ 540486 w 1762383"/>
                <a:gd name="connsiteY0" fmla="*/ 1436961 h 2784301"/>
                <a:gd name="connsiteX1" fmla="*/ 1762383 w 1762383"/>
                <a:gd name="connsiteY1" fmla="*/ 47 h 2784301"/>
                <a:gd name="connsiteX2" fmla="*/ 1142134 w 1762383"/>
                <a:gd name="connsiteY2" fmla="*/ 947816 h 2784301"/>
                <a:gd name="connsiteX3" fmla="*/ 173946 w 1762383"/>
                <a:gd name="connsiteY3" fmla="*/ 2784301 h 2784301"/>
                <a:gd name="connsiteX4" fmla="*/ 340702 w 1762383"/>
                <a:gd name="connsiteY4" fmla="*/ 2526071 h 2784301"/>
                <a:gd name="connsiteX5" fmla="*/ 540486 w 1762383"/>
                <a:gd name="connsiteY5" fmla="*/ 1436961 h 2784301"/>
                <a:gd name="connsiteX0" fmla="*/ 650369 w 1872266"/>
                <a:gd name="connsiteY0" fmla="*/ 1445673 h 2793013"/>
                <a:gd name="connsiteX1" fmla="*/ 1872266 w 1872266"/>
                <a:gd name="connsiteY1" fmla="*/ 8759 h 2793013"/>
                <a:gd name="connsiteX2" fmla="*/ 1252017 w 1872266"/>
                <a:gd name="connsiteY2" fmla="*/ 956528 h 2793013"/>
                <a:gd name="connsiteX3" fmla="*/ 283829 w 1872266"/>
                <a:gd name="connsiteY3" fmla="*/ 2793013 h 2793013"/>
                <a:gd name="connsiteX4" fmla="*/ 450585 w 1872266"/>
                <a:gd name="connsiteY4" fmla="*/ 2534783 h 2793013"/>
                <a:gd name="connsiteX5" fmla="*/ 650369 w 1872266"/>
                <a:gd name="connsiteY5" fmla="*/ 1445673 h 2793013"/>
                <a:gd name="connsiteX0" fmla="*/ 517315 w 1739212"/>
                <a:gd name="connsiteY0" fmla="*/ 1448304 h 2795644"/>
                <a:gd name="connsiteX1" fmla="*/ 1739212 w 1739212"/>
                <a:gd name="connsiteY1" fmla="*/ 11390 h 2795644"/>
                <a:gd name="connsiteX2" fmla="*/ 1118963 w 1739212"/>
                <a:gd name="connsiteY2" fmla="*/ 959159 h 2795644"/>
                <a:gd name="connsiteX3" fmla="*/ 150775 w 1739212"/>
                <a:gd name="connsiteY3" fmla="*/ 2795644 h 2795644"/>
                <a:gd name="connsiteX4" fmla="*/ 317531 w 1739212"/>
                <a:gd name="connsiteY4" fmla="*/ 2537414 h 2795644"/>
                <a:gd name="connsiteX5" fmla="*/ 517315 w 1739212"/>
                <a:gd name="connsiteY5" fmla="*/ 1448304 h 2795644"/>
                <a:gd name="connsiteX0" fmla="*/ 520725 w 1742622"/>
                <a:gd name="connsiteY0" fmla="*/ 1442977 h 2790317"/>
                <a:gd name="connsiteX1" fmla="*/ 1742622 w 1742622"/>
                <a:gd name="connsiteY1" fmla="*/ 6063 h 2790317"/>
                <a:gd name="connsiteX2" fmla="*/ 1122373 w 1742622"/>
                <a:gd name="connsiteY2" fmla="*/ 953832 h 2790317"/>
                <a:gd name="connsiteX3" fmla="*/ 154185 w 1742622"/>
                <a:gd name="connsiteY3" fmla="*/ 2790317 h 2790317"/>
                <a:gd name="connsiteX4" fmla="*/ 320941 w 1742622"/>
                <a:gd name="connsiteY4" fmla="*/ 2532087 h 2790317"/>
                <a:gd name="connsiteX5" fmla="*/ 520725 w 1742622"/>
                <a:gd name="connsiteY5" fmla="*/ 1442977 h 2790317"/>
                <a:gd name="connsiteX0" fmla="*/ 535432 w 1757329"/>
                <a:gd name="connsiteY0" fmla="*/ 1509907 h 2857247"/>
                <a:gd name="connsiteX1" fmla="*/ 1757329 w 1757329"/>
                <a:gd name="connsiteY1" fmla="*/ 72993 h 2857247"/>
                <a:gd name="connsiteX2" fmla="*/ 1137080 w 1757329"/>
                <a:gd name="connsiteY2" fmla="*/ 1020762 h 2857247"/>
                <a:gd name="connsiteX3" fmla="*/ 168892 w 1757329"/>
                <a:gd name="connsiteY3" fmla="*/ 2857247 h 2857247"/>
                <a:gd name="connsiteX4" fmla="*/ 335648 w 1757329"/>
                <a:gd name="connsiteY4" fmla="*/ 2599017 h 2857247"/>
                <a:gd name="connsiteX5" fmla="*/ 535432 w 1757329"/>
                <a:gd name="connsiteY5" fmla="*/ 1509907 h 2857247"/>
                <a:gd name="connsiteX0" fmla="*/ 535432 w 1757329"/>
                <a:gd name="connsiteY0" fmla="*/ 1509907 h 2857247"/>
                <a:gd name="connsiteX1" fmla="*/ 1757329 w 1757329"/>
                <a:gd name="connsiteY1" fmla="*/ 72993 h 2857247"/>
                <a:gd name="connsiteX2" fmla="*/ 1137080 w 1757329"/>
                <a:gd name="connsiteY2" fmla="*/ 1020762 h 2857247"/>
                <a:gd name="connsiteX3" fmla="*/ 722143 w 1757329"/>
                <a:gd name="connsiteY3" fmla="*/ 1658538 h 2857247"/>
                <a:gd name="connsiteX4" fmla="*/ 168892 w 1757329"/>
                <a:gd name="connsiteY4" fmla="*/ 2857247 h 2857247"/>
                <a:gd name="connsiteX5" fmla="*/ 335648 w 1757329"/>
                <a:gd name="connsiteY5" fmla="*/ 2599017 h 2857247"/>
                <a:gd name="connsiteX6" fmla="*/ 535432 w 1757329"/>
                <a:gd name="connsiteY6" fmla="*/ 1509907 h 2857247"/>
                <a:gd name="connsiteX0" fmla="*/ 535432 w 1757329"/>
                <a:gd name="connsiteY0" fmla="*/ 1509907 h 2888660"/>
                <a:gd name="connsiteX1" fmla="*/ 1757329 w 1757329"/>
                <a:gd name="connsiteY1" fmla="*/ 72993 h 2888660"/>
                <a:gd name="connsiteX2" fmla="*/ 1137080 w 1757329"/>
                <a:gd name="connsiteY2" fmla="*/ 1020762 h 2888660"/>
                <a:gd name="connsiteX3" fmla="*/ 722143 w 1757329"/>
                <a:gd name="connsiteY3" fmla="*/ 1658538 h 2888660"/>
                <a:gd name="connsiteX4" fmla="*/ 168892 w 1757329"/>
                <a:gd name="connsiteY4" fmla="*/ 2857247 h 2888660"/>
                <a:gd name="connsiteX5" fmla="*/ 335648 w 1757329"/>
                <a:gd name="connsiteY5" fmla="*/ 2599017 h 2888660"/>
                <a:gd name="connsiteX6" fmla="*/ 535432 w 1757329"/>
                <a:gd name="connsiteY6" fmla="*/ 1509907 h 2888660"/>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912621"/>
                <a:gd name="connsiteX1" fmla="*/ 1757329 w 1757329"/>
                <a:gd name="connsiteY1" fmla="*/ 72993 h 2912621"/>
                <a:gd name="connsiteX2" fmla="*/ 1137080 w 1757329"/>
                <a:gd name="connsiteY2" fmla="*/ 1020762 h 2912621"/>
                <a:gd name="connsiteX3" fmla="*/ 944980 w 1757329"/>
                <a:gd name="connsiteY3" fmla="*/ 905502 h 2912621"/>
                <a:gd name="connsiteX4" fmla="*/ 168892 w 1757329"/>
                <a:gd name="connsiteY4" fmla="*/ 2857247 h 2912621"/>
                <a:gd name="connsiteX5" fmla="*/ 343332 w 1757329"/>
                <a:gd name="connsiteY5" fmla="*/ 2583649 h 2912621"/>
                <a:gd name="connsiteX6" fmla="*/ 535432 w 1757329"/>
                <a:gd name="connsiteY6" fmla="*/ 1509907 h 2912621"/>
                <a:gd name="connsiteX0" fmla="*/ 535432 w 1779805"/>
                <a:gd name="connsiteY0" fmla="*/ 1509907 h 2857247"/>
                <a:gd name="connsiteX1" fmla="*/ 1757329 w 1779805"/>
                <a:gd name="connsiteY1" fmla="*/ 72993 h 2857247"/>
                <a:gd name="connsiteX2" fmla="*/ 1137080 w 1779805"/>
                <a:gd name="connsiteY2" fmla="*/ 1020762 h 2857247"/>
                <a:gd name="connsiteX3" fmla="*/ 944980 w 1779805"/>
                <a:gd name="connsiteY3" fmla="*/ 905502 h 2857247"/>
                <a:gd name="connsiteX4" fmla="*/ 1767172 w 1779805"/>
                <a:gd name="connsiteY4" fmla="*/ 1965898 h 2857247"/>
                <a:gd name="connsiteX5" fmla="*/ 168892 w 1779805"/>
                <a:gd name="connsiteY5" fmla="*/ 2857247 h 2857247"/>
                <a:gd name="connsiteX6" fmla="*/ 343332 w 1779805"/>
                <a:gd name="connsiteY6" fmla="*/ 2583649 h 2857247"/>
                <a:gd name="connsiteX7" fmla="*/ 535432 w 1779805"/>
                <a:gd name="connsiteY7" fmla="*/ 1509907 h 2857247"/>
                <a:gd name="connsiteX0" fmla="*/ 535432 w 1779805"/>
                <a:gd name="connsiteY0" fmla="*/ 1509907 h 2922810"/>
                <a:gd name="connsiteX1" fmla="*/ 1757329 w 1779805"/>
                <a:gd name="connsiteY1" fmla="*/ 72993 h 2922810"/>
                <a:gd name="connsiteX2" fmla="*/ 1137080 w 1779805"/>
                <a:gd name="connsiteY2" fmla="*/ 1020762 h 2922810"/>
                <a:gd name="connsiteX3" fmla="*/ 944980 w 1779805"/>
                <a:gd name="connsiteY3" fmla="*/ 905502 h 2922810"/>
                <a:gd name="connsiteX4" fmla="*/ 1767172 w 1779805"/>
                <a:gd name="connsiteY4" fmla="*/ 1965898 h 2922810"/>
                <a:gd name="connsiteX5" fmla="*/ 168892 w 1779805"/>
                <a:gd name="connsiteY5" fmla="*/ 2857247 h 2922810"/>
                <a:gd name="connsiteX6" fmla="*/ 343332 w 1779805"/>
                <a:gd name="connsiteY6" fmla="*/ 2583649 h 2922810"/>
                <a:gd name="connsiteX7" fmla="*/ 535432 w 1779805"/>
                <a:gd name="connsiteY7" fmla="*/ 1509907 h 2922810"/>
                <a:gd name="connsiteX0" fmla="*/ 535432 w 1779335"/>
                <a:gd name="connsiteY0" fmla="*/ 1509907 h 2922810"/>
                <a:gd name="connsiteX1" fmla="*/ 1757329 w 1779335"/>
                <a:gd name="connsiteY1" fmla="*/ 72993 h 2922810"/>
                <a:gd name="connsiteX2" fmla="*/ 1137080 w 1779335"/>
                <a:gd name="connsiteY2" fmla="*/ 1020762 h 2922810"/>
                <a:gd name="connsiteX3" fmla="*/ 906560 w 1779335"/>
                <a:gd name="connsiteY3" fmla="*/ 897818 h 2922810"/>
                <a:gd name="connsiteX4" fmla="*/ 1767172 w 1779335"/>
                <a:gd name="connsiteY4" fmla="*/ 1965898 h 2922810"/>
                <a:gd name="connsiteX5" fmla="*/ 168892 w 1779335"/>
                <a:gd name="connsiteY5" fmla="*/ 2857247 h 2922810"/>
                <a:gd name="connsiteX6" fmla="*/ 343332 w 1779335"/>
                <a:gd name="connsiteY6" fmla="*/ 2583649 h 2922810"/>
                <a:gd name="connsiteX7" fmla="*/ 535432 w 1779335"/>
                <a:gd name="connsiteY7" fmla="*/ 1509907 h 2922810"/>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91201"/>
                <a:gd name="connsiteY0" fmla="*/ 1509907 h 2921428"/>
                <a:gd name="connsiteX1" fmla="*/ 1757329 w 1791201"/>
                <a:gd name="connsiteY1" fmla="*/ 72993 h 2921428"/>
                <a:gd name="connsiteX2" fmla="*/ 1137080 w 1791201"/>
                <a:gd name="connsiteY2" fmla="*/ 1020762 h 2921428"/>
                <a:gd name="connsiteX3" fmla="*/ 906560 w 1791201"/>
                <a:gd name="connsiteY3" fmla="*/ 897818 h 2921428"/>
                <a:gd name="connsiteX4" fmla="*/ 1236974 w 1791201"/>
                <a:gd name="connsiteY4" fmla="*/ 813292 h 2921428"/>
                <a:gd name="connsiteX5" fmla="*/ 1767172 w 1791201"/>
                <a:gd name="connsiteY5" fmla="*/ 1965898 h 2921428"/>
                <a:gd name="connsiteX6" fmla="*/ 168892 w 1791201"/>
                <a:gd name="connsiteY6" fmla="*/ 2857247 h 2921428"/>
                <a:gd name="connsiteX7" fmla="*/ 343332 w 1791201"/>
                <a:gd name="connsiteY7" fmla="*/ 2583649 h 2921428"/>
                <a:gd name="connsiteX8" fmla="*/ 535432 w 1791201"/>
                <a:gd name="connsiteY8" fmla="*/ 1509907 h 2921428"/>
                <a:gd name="connsiteX0" fmla="*/ 535432 w 1778939"/>
                <a:gd name="connsiteY0" fmla="*/ 1509907 h 2921428"/>
                <a:gd name="connsiteX1" fmla="*/ 1757329 w 1778939"/>
                <a:gd name="connsiteY1" fmla="*/ 72993 h 2921428"/>
                <a:gd name="connsiteX2" fmla="*/ 1137080 w 1778939"/>
                <a:gd name="connsiteY2" fmla="*/ 1020762 h 2921428"/>
                <a:gd name="connsiteX3" fmla="*/ 906560 w 1778939"/>
                <a:gd name="connsiteY3" fmla="*/ 897818 h 2921428"/>
                <a:gd name="connsiteX4" fmla="*/ 1767172 w 1778939"/>
                <a:gd name="connsiteY4" fmla="*/ 1965898 h 2921428"/>
                <a:gd name="connsiteX5" fmla="*/ 168892 w 1778939"/>
                <a:gd name="connsiteY5" fmla="*/ 2857247 h 2921428"/>
                <a:gd name="connsiteX6" fmla="*/ 343332 w 1778939"/>
                <a:gd name="connsiteY6" fmla="*/ 2583649 h 2921428"/>
                <a:gd name="connsiteX7" fmla="*/ 535432 w 1778939"/>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88771"/>
                <a:gd name="connsiteY0" fmla="*/ 1509907 h 2921428"/>
                <a:gd name="connsiteX1" fmla="*/ 1757329 w 1788771"/>
                <a:gd name="connsiteY1" fmla="*/ 72993 h 2921428"/>
                <a:gd name="connsiteX2" fmla="*/ 1137080 w 1788771"/>
                <a:gd name="connsiteY2" fmla="*/ 1020762 h 2921428"/>
                <a:gd name="connsiteX3" fmla="*/ 929612 w 1788771"/>
                <a:gd name="connsiteY3" fmla="*/ 920868 h 2921428"/>
                <a:gd name="connsiteX4" fmla="*/ 1767172 w 1788771"/>
                <a:gd name="connsiteY4" fmla="*/ 1965898 h 2921428"/>
                <a:gd name="connsiteX5" fmla="*/ 168892 w 1788771"/>
                <a:gd name="connsiteY5" fmla="*/ 2857247 h 2921428"/>
                <a:gd name="connsiteX6" fmla="*/ 343332 w 1788771"/>
                <a:gd name="connsiteY6" fmla="*/ 2583649 h 2921428"/>
                <a:gd name="connsiteX7" fmla="*/ 535432 w 1788771"/>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90487"/>
                <a:gd name="connsiteY0" fmla="*/ 1509907 h 2921428"/>
                <a:gd name="connsiteX1" fmla="*/ 1757329 w 1790487"/>
                <a:gd name="connsiteY1" fmla="*/ 72993 h 2921428"/>
                <a:gd name="connsiteX2" fmla="*/ 1137080 w 1790487"/>
                <a:gd name="connsiteY2" fmla="*/ 1020762 h 2921428"/>
                <a:gd name="connsiteX3" fmla="*/ 1052557 w 1790487"/>
                <a:gd name="connsiteY3" fmla="*/ 1174442 h 2921428"/>
                <a:gd name="connsiteX4" fmla="*/ 1767172 w 1790487"/>
                <a:gd name="connsiteY4" fmla="*/ 1965898 h 2921428"/>
                <a:gd name="connsiteX5" fmla="*/ 168892 w 1790487"/>
                <a:gd name="connsiteY5" fmla="*/ 2857247 h 2921428"/>
                <a:gd name="connsiteX6" fmla="*/ 343332 w 1790487"/>
                <a:gd name="connsiteY6" fmla="*/ 2583649 h 2921428"/>
                <a:gd name="connsiteX7" fmla="*/ 535432 w 1790487"/>
                <a:gd name="connsiteY7" fmla="*/ 1509907 h 2921428"/>
                <a:gd name="connsiteX0" fmla="*/ 535432 w 1790846"/>
                <a:gd name="connsiteY0" fmla="*/ 1509907 h 2921428"/>
                <a:gd name="connsiteX1" fmla="*/ 1757329 w 1790846"/>
                <a:gd name="connsiteY1" fmla="*/ 72993 h 2921428"/>
                <a:gd name="connsiteX2" fmla="*/ 1137080 w 1790846"/>
                <a:gd name="connsiteY2" fmla="*/ 1020762 h 2921428"/>
                <a:gd name="connsiteX3" fmla="*/ 460886 w 1790846"/>
                <a:gd name="connsiteY3" fmla="*/ 621191 h 2921428"/>
                <a:gd name="connsiteX4" fmla="*/ 1052557 w 1790846"/>
                <a:gd name="connsiteY4" fmla="*/ 1174442 h 2921428"/>
                <a:gd name="connsiteX5" fmla="*/ 1767172 w 1790846"/>
                <a:gd name="connsiteY5" fmla="*/ 1965898 h 2921428"/>
                <a:gd name="connsiteX6" fmla="*/ 168892 w 1790846"/>
                <a:gd name="connsiteY6" fmla="*/ 2857247 h 2921428"/>
                <a:gd name="connsiteX7" fmla="*/ 343332 w 1790846"/>
                <a:gd name="connsiteY7" fmla="*/ 2583649 h 2921428"/>
                <a:gd name="connsiteX8" fmla="*/ 535432 w 1790846"/>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568463 w 1792135"/>
                <a:gd name="connsiteY3" fmla="*/ 336882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6187"/>
                <a:gd name="connsiteY0" fmla="*/ 1509907 h 2921428"/>
                <a:gd name="connsiteX1" fmla="*/ 1757329 w 1796187"/>
                <a:gd name="connsiteY1" fmla="*/ 72993 h 2921428"/>
                <a:gd name="connsiteX2" fmla="*/ 1137080 w 1796187"/>
                <a:gd name="connsiteY2" fmla="*/ 1020762 h 2921428"/>
                <a:gd name="connsiteX3" fmla="*/ 937295 w 1796187"/>
                <a:gd name="connsiteY3" fmla="*/ 867080 h 2921428"/>
                <a:gd name="connsiteX4" fmla="*/ 1252341 w 1796187"/>
                <a:gd name="connsiteY4" fmla="*/ 359934 h 2921428"/>
                <a:gd name="connsiteX5" fmla="*/ 1052557 w 1796187"/>
                <a:gd name="connsiteY5" fmla="*/ 1174442 h 2921428"/>
                <a:gd name="connsiteX6" fmla="*/ 1767172 w 1796187"/>
                <a:gd name="connsiteY6" fmla="*/ 1965898 h 2921428"/>
                <a:gd name="connsiteX7" fmla="*/ 168892 w 1796187"/>
                <a:gd name="connsiteY7" fmla="*/ 2857247 h 2921428"/>
                <a:gd name="connsiteX8" fmla="*/ 343332 w 1796187"/>
                <a:gd name="connsiteY8" fmla="*/ 2583649 h 2921428"/>
                <a:gd name="connsiteX9" fmla="*/ 535432 w 1796187"/>
                <a:gd name="connsiteY9" fmla="*/ 1509907 h 2921428"/>
                <a:gd name="connsiteX0" fmla="*/ 535432 w 1757329"/>
                <a:gd name="connsiteY0" fmla="*/ 1509907 h 2857247"/>
                <a:gd name="connsiteX1" fmla="*/ 1757329 w 1757329"/>
                <a:gd name="connsiteY1" fmla="*/ 72993 h 2857247"/>
                <a:gd name="connsiteX2" fmla="*/ 1137080 w 1757329"/>
                <a:gd name="connsiteY2" fmla="*/ 1020762 h 2857247"/>
                <a:gd name="connsiteX3" fmla="*/ 937295 w 1757329"/>
                <a:gd name="connsiteY3" fmla="*/ 867080 h 2857247"/>
                <a:gd name="connsiteX4" fmla="*/ 1252341 w 1757329"/>
                <a:gd name="connsiteY4" fmla="*/ 359934 h 2857247"/>
                <a:gd name="connsiteX5" fmla="*/ 1052557 w 1757329"/>
                <a:gd name="connsiteY5" fmla="*/ 1174442 h 2857247"/>
                <a:gd name="connsiteX6" fmla="*/ 168892 w 1757329"/>
                <a:gd name="connsiteY6" fmla="*/ 2857247 h 2857247"/>
                <a:gd name="connsiteX7" fmla="*/ 343332 w 1757329"/>
                <a:gd name="connsiteY7" fmla="*/ 2583649 h 2857247"/>
                <a:gd name="connsiteX8" fmla="*/ 535432 w 1757329"/>
                <a:gd name="connsiteY8" fmla="*/ 1509907 h 2857247"/>
                <a:gd name="connsiteX0" fmla="*/ 535432 w 1757329"/>
                <a:gd name="connsiteY0" fmla="*/ 1509907 h 2899198"/>
                <a:gd name="connsiteX1" fmla="*/ 1757329 w 1757329"/>
                <a:gd name="connsiteY1" fmla="*/ 72993 h 2899198"/>
                <a:gd name="connsiteX2" fmla="*/ 1137080 w 1757329"/>
                <a:gd name="connsiteY2" fmla="*/ 1020762 h 2899198"/>
                <a:gd name="connsiteX3" fmla="*/ 937295 w 1757329"/>
                <a:gd name="connsiteY3" fmla="*/ 867080 h 2899198"/>
                <a:gd name="connsiteX4" fmla="*/ 1252341 w 1757329"/>
                <a:gd name="connsiteY4" fmla="*/ 359934 h 2899198"/>
                <a:gd name="connsiteX5" fmla="*/ 1052557 w 1757329"/>
                <a:gd name="connsiteY5" fmla="*/ 1174442 h 2899198"/>
                <a:gd name="connsiteX6" fmla="*/ 168892 w 1757329"/>
                <a:gd name="connsiteY6" fmla="*/ 2857247 h 2899198"/>
                <a:gd name="connsiteX7" fmla="*/ 343332 w 1757329"/>
                <a:gd name="connsiteY7" fmla="*/ 2583649 h 2899198"/>
                <a:gd name="connsiteX8" fmla="*/ 535432 w 1757329"/>
                <a:gd name="connsiteY8" fmla="*/ 1509907 h 2899198"/>
                <a:gd name="connsiteX0" fmla="*/ 535432 w 1772869"/>
                <a:gd name="connsiteY0" fmla="*/ 1509907 h 2904130"/>
                <a:gd name="connsiteX1" fmla="*/ 1757329 w 1772869"/>
                <a:gd name="connsiteY1" fmla="*/ 72993 h 2904130"/>
                <a:gd name="connsiteX2" fmla="*/ 1137080 w 1772869"/>
                <a:gd name="connsiteY2" fmla="*/ 1020762 h 2904130"/>
                <a:gd name="connsiteX3" fmla="*/ 937295 w 1772869"/>
                <a:gd name="connsiteY3" fmla="*/ 867080 h 2904130"/>
                <a:gd name="connsiteX4" fmla="*/ 1252341 w 1772869"/>
                <a:gd name="connsiteY4" fmla="*/ 359934 h 2904130"/>
                <a:gd name="connsiteX5" fmla="*/ 1052557 w 1772869"/>
                <a:gd name="connsiteY5" fmla="*/ 1174442 h 2904130"/>
                <a:gd name="connsiteX6" fmla="*/ 168892 w 1772869"/>
                <a:gd name="connsiteY6" fmla="*/ 2857247 h 2904130"/>
                <a:gd name="connsiteX7" fmla="*/ 343332 w 1772869"/>
                <a:gd name="connsiteY7" fmla="*/ 2583649 h 2904130"/>
                <a:gd name="connsiteX8" fmla="*/ 535432 w 1772869"/>
                <a:gd name="connsiteY8" fmla="*/ 1509907 h 2904130"/>
                <a:gd name="connsiteX0" fmla="*/ 535432 w 1757329"/>
                <a:gd name="connsiteY0" fmla="*/ 1509907 h 2911832"/>
                <a:gd name="connsiteX1" fmla="*/ 1757329 w 1757329"/>
                <a:gd name="connsiteY1" fmla="*/ 72993 h 2911832"/>
                <a:gd name="connsiteX2" fmla="*/ 1137080 w 1757329"/>
                <a:gd name="connsiteY2" fmla="*/ 1020762 h 2911832"/>
                <a:gd name="connsiteX3" fmla="*/ 937295 w 1757329"/>
                <a:gd name="connsiteY3" fmla="*/ 867080 h 2911832"/>
                <a:gd name="connsiteX4" fmla="*/ 1252341 w 1757329"/>
                <a:gd name="connsiteY4" fmla="*/ 359934 h 2911832"/>
                <a:gd name="connsiteX5" fmla="*/ 1052557 w 1757329"/>
                <a:gd name="connsiteY5" fmla="*/ 1174442 h 2911832"/>
                <a:gd name="connsiteX6" fmla="*/ 168892 w 1757329"/>
                <a:gd name="connsiteY6" fmla="*/ 2857247 h 2911832"/>
                <a:gd name="connsiteX7" fmla="*/ 343332 w 1757329"/>
                <a:gd name="connsiteY7" fmla="*/ 2583649 h 2911832"/>
                <a:gd name="connsiteX8" fmla="*/ 535432 w 1757329"/>
                <a:gd name="connsiteY8" fmla="*/ 1509907 h 2911832"/>
                <a:gd name="connsiteX0" fmla="*/ 535432 w 1794266"/>
                <a:gd name="connsiteY0" fmla="*/ 1509907 h 2909124"/>
                <a:gd name="connsiteX1" fmla="*/ 1757329 w 1794266"/>
                <a:gd name="connsiteY1" fmla="*/ 72993 h 2909124"/>
                <a:gd name="connsiteX2" fmla="*/ 1137080 w 1794266"/>
                <a:gd name="connsiteY2" fmla="*/ 1020762 h 2909124"/>
                <a:gd name="connsiteX3" fmla="*/ 937295 w 1794266"/>
                <a:gd name="connsiteY3" fmla="*/ 867080 h 2909124"/>
                <a:gd name="connsiteX4" fmla="*/ 1252341 w 1794266"/>
                <a:gd name="connsiteY4" fmla="*/ 359934 h 2909124"/>
                <a:gd name="connsiteX5" fmla="*/ 1052557 w 1794266"/>
                <a:gd name="connsiteY5" fmla="*/ 1174442 h 2909124"/>
                <a:gd name="connsiteX6" fmla="*/ 168892 w 1794266"/>
                <a:gd name="connsiteY6" fmla="*/ 2857247 h 2909124"/>
                <a:gd name="connsiteX7" fmla="*/ 343332 w 1794266"/>
                <a:gd name="connsiteY7" fmla="*/ 2583649 h 2909124"/>
                <a:gd name="connsiteX8" fmla="*/ 535432 w 1794266"/>
                <a:gd name="connsiteY8" fmla="*/ 1509907 h 2909124"/>
                <a:gd name="connsiteX0" fmla="*/ 535432 w 1757329"/>
                <a:gd name="connsiteY0" fmla="*/ 1509907 h 2906174"/>
                <a:gd name="connsiteX1" fmla="*/ 1757329 w 1757329"/>
                <a:gd name="connsiteY1" fmla="*/ 72993 h 2906174"/>
                <a:gd name="connsiteX2" fmla="*/ 1137080 w 1757329"/>
                <a:gd name="connsiteY2" fmla="*/ 1020762 h 2906174"/>
                <a:gd name="connsiteX3" fmla="*/ 937295 w 1757329"/>
                <a:gd name="connsiteY3" fmla="*/ 867080 h 2906174"/>
                <a:gd name="connsiteX4" fmla="*/ 1252341 w 1757329"/>
                <a:gd name="connsiteY4" fmla="*/ 359934 h 2906174"/>
                <a:gd name="connsiteX5" fmla="*/ 898876 w 1757329"/>
                <a:gd name="connsiteY5" fmla="*/ 1066865 h 2906174"/>
                <a:gd name="connsiteX6" fmla="*/ 168892 w 1757329"/>
                <a:gd name="connsiteY6" fmla="*/ 2857247 h 2906174"/>
                <a:gd name="connsiteX7" fmla="*/ 343332 w 1757329"/>
                <a:gd name="connsiteY7" fmla="*/ 2583649 h 2906174"/>
                <a:gd name="connsiteX8" fmla="*/ 535432 w 1757329"/>
                <a:gd name="connsiteY8" fmla="*/ 1509907 h 2906174"/>
                <a:gd name="connsiteX0" fmla="*/ 535432 w 1792748"/>
                <a:gd name="connsiteY0" fmla="*/ 1509907 h 2909441"/>
                <a:gd name="connsiteX1" fmla="*/ 1757329 w 1792748"/>
                <a:gd name="connsiteY1" fmla="*/ 72993 h 2909441"/>
                <a:gd name="connsiteX2" fmla="*/ 1137080 w 1792748"/>
                <a:gd name="connsiteY2" fmla="*/ 1020762 h 2909441"/>
                <a:gd name="connsiteX3" fmla="*/ 937295 w 1792748"/>
                <a:gd name="connsiteY3" fmla="*/ 867080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57329"/>
                <a:gd name="connsiteY0" fmla="*/ 1509907 h 2904720"/>
                <a:gd name="connsiteX1" fmla="*/ 1757329 w 1757329"/>
                <a:gd name="connsiteY1" fmla="*/ 72993 h 2904720"/>
                <a:gd name="connsiteX2" fmla="*/ 1137080 w 1757329"/>
                <a:gd name="connsiteY2" fmla="*/ 1020762 h 2904720"/>
                <a:gd name="connsiteX3" fmla="*/ 929611 w 1757329"/>
                <a:gd name="connsiteY3" fmla="*/ 928552 h 2904720"/>
                <a:gd name="connsiteX4" fmla="*/ 1252341 w 1757329"/>
                <a:gd name="connsiteY4" fmla="*/ 367618 h 2904720"/>
                <a:gd name="connsiteX5" fmla="*/ 591515 w 1757329"/>
                <a:gd name="connsiteY5" fmla="*/ 890132 h 2904720"/>
                <a:gd name="connsiteX6" fmla="*/ 168892 w 1757329"/>
                <a:gd name="connsiteY6" fmla="*/ 2857247 h 2904720"/>
                <a:gd name="connsiteX7" fmla="*/ 343332 w 1757329"/>
                <a:gd name="connsiteY7" fmla="*/ 2583649 h 2904720"/>
                <a:gd name="connsiteX8" fmla="*/ 535432 w 1757329"/>
                <a:gd name="connsiteY8" fmla="*/ 1509907 h 2904720"/>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57329"/>
                <a:gd name="connsiteY0" fmla="*/ 1509907 h 2857247"/>
                <a:gd name="connsiteX1" fmla="*/ 1757329 w 1757329"/>
                <a:gd name="connsiteY1" fmla="*/ 72993 h 2857247"/>
                <a:gd name="connsiteX2" fmla="*/ 1137080 w 1757329"/>
                <a:gd name="connsiteY2" fmla="*/ 1020762 h 2857247"/>
                <a:gd name="connsiteX3" fmla="*/ 929611 w 1757329"/>
                <a:gd name="connsiteY3" fmla="*/ 928552 h 2857247"/>
                <a:gd name="connsiteX4" fmla="*/ 1252341 w 1757329"/>
                <a:gd name="connsiteY4" fmla="*/ 367618 h 2857247"/>
                <a:gd name="connsiteX5" fmla="*/ 591515 w 1757329"/>
                <a:gd name="connsiteY5" fmla="*/ 890132 h 2857247"/>
                <a:gd name="connsiteX6" fmla="*/ 1690329 w 1757329"/>
                <a:gd name="connsiteY6" fmla="*/ 1727692 h 2857247"/>
                <a:gd name="connsiteX7" fmla="*/ 168892 w 1757329"/>
                <a:gd name="connsiteY7" fmla="*/ 2857247 h 2857247"/>
                <a:gd name="connsiteX8" fmla="*/ 343332 w 1757329"/>
                <a:gd name="connsiteY8" fmla="*/ 2583649 h 2857247"/>
                <a:gd name="connsiteX9" fmla="*/ 535432 w 1757329"/>
                <a:gd name="connsiteY9" fmla="*/ 1509907 h 2857247"/>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52341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02"/>
                <a:gd name="connsiteY0" fmla="*/ 1509907 h 2928274"/>
                <a:gd name="connsiteX1" fmla="*/ 1757329 w 1816702"/>
                <a:gd name="connsiteY1" fmla="*/ 72993 h 2928274"/>
                <a:gd name="connsiteX2" fmla="*/ 1137080 w 1816702"/>
                <a:gd name="connsiteY2" fmla="*/ 1020762 h 2928274"/>
                <a:gd name="connsiteX3" fmla="*/ 929611 w 1816702"/>
                <a:gd name="connsiteY3" fmla="*/ 928552 h 2928274"/>
                <a:gd name="connsiteX4" fmla="*/ 1236973 w 1816702"/>
                <a:gd name="connsiteY4" fmla="*/ 367618 h 2928274"/>
                <a:gd name="connsiteX5" fmla="*/ 568463 w 1816702"/>
                <a:gd name="connsiteY5" fmla="*/ 882448 h 2928274"/>
                <a:gd name="connsiteX6" fmla="*/ 1813273 w 1816702"/>
                <a:gd name="connsiteY6" fmla="*/ 2050421 h 2928274"/>
                <a:gd name="connsiteX7" fmla="*/ 168892 w 1816702"/>
                <a:gd name="connsiteY7" fmla="*/ 2857247 h 2928274"/>
                <a:gd name="connsiteX8" fmla="*/ 343332 w 1816702"/>
                <a:gd name="connsiteY8" fmla="*/ 2583649 h 2928274"/>
                <a:gd name="connsiteX9" fmla="*/ 535432 w 1816702"/>
                <a:gd name="connsiteY9" fmla="*/ 1509907 h 2928274"/>
                <a:gd name="connsiteX0" fmla="*/ 535432 w 1817495"/>
                <a:gd name="connsiteY0" fmla="*/ 1509907 h 2928274"/>
                <a:gd name="connsiteX1" fmla="*/ 1757329 w 1817495"/>
                <a:gd name="connsiteY1" fmla="*/ 72993 h 2928274"/>
                <a:gd name="connsiteX2" fmla="*/ 1137080 w 1817495"/>
                <a:gd name="connsiteY2" fmla="*/ 1020762 h 2928274"/>
                <a:gd name="connsiteX3" fmla="*/ 929611 w 1817495"/>
                <a:gd name="connsiteY3" fmla="*/ 928552 h 2928274"/>
                <a:gd name="connsiteX4" fmla="*/ 1236973 w 1817495"/>
                <a:gd name="connsiteY4" fmla="*/ 367618 h 2928274"/>
                <a:gd name="connsiteX5" fmla="*/ 568463 w 1817495"/>
                <a:gd name="connsiteY5" fmla="*/ 882448 h 2928274"/>
                <a:gd name="connsiteX6" fmla="*/ 1813273 w 1817495"/>
                <a:gd name="connsiteY6" fmla="*/ 2050421 h 2928274"/>
                <a:gd name="connsiteX7" fmla="*/ 168892 w 1817495"/>
                <a:gd name="connsiteY7" fmla="*/ 2857247 h 2928274"/>
                <a:gd name="connsiteX8" fmla="*/ 343332 w 1817495"/>
                <a:gd name="connsiteY8" fmla="*/ 2583649 h 2928274"/>
                <a:gd name="connsiteX9" fmla="*/ 535432 w 1817495"/>
                <a:gd name="connsiteY9" fmla="*/ 1509907 h 2928274"/>
                <a:gd name="connsiteX0" fmla="*/ 535432 w 1813273"/>
                <a:gd name="connsiteY0" fmla="*/ 1509907 h 2928274"/>
                <a:gd name="connsiteX1" fmla="*/ 1757329 w 1813273"/>
                <a:gd name="connsiteY1" fmla="*/ 72993 h 2928274"/>
                <a:gd name="connsiteX2" fmla="*/ 1137080 w 1813273"/>
                <a:gd name="connsiteY2" fmla="*/ 1020762 h 2928274"/>
                <a:gd name="connsiteX3" fmla="*/ 929611 w 1813273"/>
                <a:gd name="connsiteY3" fmla="*/ 928552 h 2928274"/>
                <a:gd name="connsiteX4" fmla="*/ 1236973 w 1813273"/>
                <a:gd name="connsiteY4" fmla="*/ 367618 h 2928274"/>
                <a:gd name="connsiteX5" fmla="*/ 568463 w 1813273"/>
                <a:gd name="connsiteY5" fmla="*/ 882448 h 2928274"/>
                <a:gd name="connsiteX6" fmla="*/ 1813273 w 1813273"/>
                <a:gd name="connsiteY6" fmla="*/ 2050421 h 2928274"/>
                <a:gd name="connsiteX7" fmla="*/ 168892 w 1813273"/>
                <a:gd name="connsiteY7" fmla="*/ 2857247 h 2928274"/>
                <a:gd name="connsiteX8" fmla="*/ 343332 w 1813273"/>
                <a:gd name="connsiteY8" fmla="*/ 2583649 h 2928274"/>
                <a:gd name="connsiteX9" fmla="*/ 535432 w 1813273"/>
                <a:gd name="connsiteY9" fmla="*/ 1509907 h 2928274"/>
                <a:gd name="connsiteX0" fmla="*/ 535432 w 1813273"/>
                <a:gd name="connsiteY0" fmla="*/ 1509907 h 2903482"/>
                <a:gd name="connsiteX1" fmla="*/ 1757329 w 1813273"/>
                <a:gd name="connsiteY1" fmla="*/ 72993 h 2903482"/>
                <a:gd name="connsiteX2" fmla="*/ 1137080 w 1813273"/>
                <a:gd name="connsiteY2" fmla="*/ 1020762 h 2903482"/>
                <a:gd name="connsiteX3" fmla="*/ 929611 w 1813273"/>
                <a:gd name="connsiteY3" fmla="*/ 928552 h 2903482"/>
                <a:gd name="connsiteX4" fmla="*/ 1236973 w 1813273"/>
                <a:gd name="connsiteY4" fmla="*/ 367618 h 2903482"/>
                <a:gd name="connsiteX5" fmla="*/ 568463 w 1813273"/>
                <a:gd name="connsiteY5" fmla="*/ 882448 h 2903482"/>
                <a:gd name="connsiteX6" fmla="*/ 1813273 w 1813273"/>
                <a:gd name="connsiteY6" fmla="*/ 2050421 h 2903482"/>
                <a:gd name="connsiteX7" fmla="*/ 168892 w 1813273"/>
                <a:gd name="connsiteY7" fmla="*/ 2857247 h 2903482"/>
                <a:gd name="connsiteX8" fmla="*/ 343332 w 1813273"/>
                <a:gd name="connsiteY8" fmla="*/ 2583649 h 2903482"/>
                <a:gd name="connsiteX9" fmla="*/ 535432 w 1813273"/>
                <a:gd name="connsiteY9" fmla="*/ 1509907 h 2903482"/>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23127"/>
                <a:gd name="connsiteX1" fmla="*/ 1757329 w 1813273"/>
                <a:gd name="connsiteY1" fmla="*/ 72993 h 2923127"/>
                <a:gd name="connsiteX2" fmla="*/ 1137080 w 1813273"/>
                <a:gd name="connsiteY2" fmla="*/ 1020762 h 2923127"/>
                <a:gd name="connsiteX3" fmla="*/ 929611 w 1813273"/>
                <a:gd name="connsiteY3" fmla="*/ 928552 h 2923127"/>
                <a:gd name="connsiteX4" fmla="*/ 1236973 w 1813273"/>
                <a:gd name="connsiteY4" fmla="*/ 367618 h 2923127"/>
                <a:gd name="connsiteX5" fmla="*/ 568463 w 1813273"/>
                <a:gd name="connsiteY5" fmla="*/ 882448 h 2923127"/>
                <a:gd name="connsiteX6" fmla="*/ 1813273 w 1813273"/>
                <a:gd name="connsiteY6" fmla="*/ 2050421 h 2923127"/>
                <a:gd name="connsiteX7" fmla="*/ 168892 w 1813273"/>
                <a:gd name="connsiteY7" fmla="*/ 2857247 h 2923127"/>
                <a:gd name="connsiteX8" fmla="*/ 343332 w 1813273"/>
                <a:gd name="connsiteY8" fmla="*/ 2583649 h 2923127"/>
                <a:gd name="connsiteX9" fmla="*/ 535432 w 1813273"/>
                <a:gd name="connsiteY9" fmla="*/ 1509907 h 2923127"/>
                <a:gd name="connsiteX0" fmla="*/ 535432 w 1813376"/>
                <a:gd name="connsiteY0" fmla="*/ 1509907 h 2924560"/>
                <a:gd name="connsiteX1" fmla="*/ 1757329 w 1813376"/>
                <a:gd name="connsiteY1" fmla="*/ 72993 h 2924560"/>
                <a:gd name="connsiteX2" fmla="*/ 1137080 w 1813376"/>
                <a:gd name="connsiteY2" fmla="*/ 1020762 h 2924560"/>
                <a:gd name="connsiteX3" fmla="*/ 929611 w 1813376"/>
                <a:gd name="connsiteY3" fmla="*/ 928552 h 2924560"/>
                <a:gd name="connsiteX4" fmla="*/ 1236973 w 1813376"/>
                <a:gd name="connsiteY4" fmla="*/ 367618 h 2924560"/>
                <a:gd name="connsiteX5" fmla="*/ 568463 w 1813376"/>
                <a:gd name="connsiteY5" fmla="*/ 882448 h 2924560"/>
                <a:gd name="connsiteX6" fmla="*/ 1813273 w 1813376"/>
                <a:gd name="connsiteY6" fmla="*/ 2050421 h 2924560"/>
                <a:gd name="connsiteX7" fmla="*/ 168892 w 1813376"/>
                <a:gd name="connsiteY7" fmla="*/ 2857247 h 2924560"/>
                <a:gd name="connsiteX8" fmla="*/ 343332 w 1813376"/>
                <a:gd name="connsiteY8" fmla="*/ 2583649 h 2924560"/>
                <a:gd name="connsiteX9" fmla="*/ 535432 w 1813376"/>
                <a:gd name="connsiteY9" fmla="*/ 1509907 h 2924560"/>
                <a:gd name="connsiteX0" fmla="*/ 535432 w 1782651"/>
                <a:gd name="connsiteY0" fmla="*/ 1509907 h 2919299"/>
                <a:gd name="connsiteX1" fmla="*/ 1757329 w 1782651"/>
                <a:gd name="connsiteY1" fmla="*/ 72993 h 2919299"/>
                <a:gd name="connsiteX2" fmla="*/ 1137080 w 1782651"/>
                <a:gd name="connsiteY2" fmla="*/ 1020762 h 2919299"/>
                <a:gd name="connsiteX3" fmla="*/ 929611 w 1782651"/>
                <a:gd name="connsiteY3" fmla="*/ 928552 h 2919299"/>
                <a:gd name="connsiteX4" fmla="*/ 1236973 w 1782651"/>
                <a:gd name="connsiteY4" fmla="*/ 367618 h 2919299"/>
                <a:gd name="connsiteX5" fmla="*/ 568463 w 1782651"/>
                <a:gd name="connsiteY5" fmla="*/ 882448 h 2919299"/>
                <a:gd name="connsiteX6" fmla="*/ 1782537 w 1782651"/>
                <a:gd name="connsiteY6" fmla="*/ 1965897 h 2919299"/>
                <a:gd name="connsiteX7" fmla="*/ 168892 w 1782651"/>
                <a:gd name="connsiteY7" fmla="*/ 2857247 h 2919299"/>
                <a:gd name="connsiteX8" fmla="*/ 343332 w 1782651"/>
                <a:gd name="connsiteY8" fmla="*/ 2583649 h 2919299"/>
                <a:gd name="connsiteX9" fmla="*/ 535432 w 1782651"/>
                <a:gd name="connsiteY9" fmla="*/ 1509907 h 2919299"/>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488385 w 1745031"/>
                <a:gd name="connsiteY0" fmla="*/ 1438205 h 2841979"/>
                <a:gd name="connsiteX1" fmla="*/ 1710282 w 1745031"/>
                <a:gd name="connsiteY1" fmla="*/ 1291 h 2841979"/>
                <a:gd name="connsiteX2" fmla="*/ 1090033 w 1745031"/>
                <a:gd name="connsiteY2" fmla="*/ 949060 h 2841979"/>
                <a:gd name="connsiteX3" fmla="*/ 882564 w 1745031"/>
                <a:gd name="connsiteY3" fmla="*/ 856850 h 2841979"/>
                <a:gd name="connsiteX4" fmla="*/ 1189926 w 1745031"/>
                <a:gd name="connsiteY4" fmla="*/ 295916 h 2841979"/>
                <a:gd name="connsiteX5" fmla="*/ 521416 w 1745031"/>
                <a:gd name="connsiteY5" fmla="*/ 810746 h 2841979"/>
                <a:gd name="connsiteX6" fmla="*/ 1735490 w 1745031"/>
                <a:gd name="connsiteY6" fmla="*/ 1894195 h 2841979"/>
                <a:gd name="connsiteX7" fmla="*/ 121845 w 1745031"/>
                <a:gd name="connsiteY7" fmla="*/ 2785545 h 2841979"/>
                <a:gd name="connsiteX8" fmla="*/ 296285 w 1745031"/>
                <a:gd name="connsiteY8" fmla="*/ 2511947 h 2841979"/>
                <a:gd name="connsiteX9" fmla="*/ 488385 w 1745031"/>
                <a:gd name="connsiteY9" fmla="*/ 1438205 h 2841979"/>
                <a:gd name="connsiteX0" fmla="*/ 563085 w 1819731"/>
                <a:gd name="connsiteY0" fmla="*/ 1438550 h 2842324"/>
                <a:gd name="connsiteX1" fmla="*/ 1784982 w 1819731"/>
                <a:gd name="connsiteY1" fmla="*/ 1636 h 2842324"/>
                <a:gd name="connsiteX2" fmla="*/ 1164733 w 1819731"/>
                <a:gd name="connsiteY2" fmla="*/ 949405 h 2842324"/>
                <a:gd name="connsiteX3" fmla="*/ 957264 w 1819731"/>
                <a:gd name="connsiteY3" fmla="*/ 857195 h 2842324"/>
                <a:gd name="connsiteX4" fmla="*/ 1264626 w 1819731"/>
                <a:gd name="connsiteY4" fmla="*/ 296261 h 2842324"/>
                <a:gd name="connsiteX5" fmla="*/ 596116 w 1819731"/>
                <a:gd name="connsiteY5" fmla="*/ 811091 h 2842324"/>
                <a:gd name="connsiteX6" fmla="*/ 1810190 w 1819731"/>
                <a:gd name="connsiteY6" fmla="*/ 1894540 h 2842324"/>
                <a:gd name="connsiteX7" fmla="*/ 196545 w 1819731"/>
                <a:gd name="connsiteY7" fmla="*/ 2785890 h 2842324"/>
                <a:gd name="connsiteX8" fmla="*/ 370985 w 1819731"/>
                <a:gd name="connsiteY8" fmla="*/ 2512292 h 2842324"/>
                <a:gd name="connsiteX9" fmla="*/ 563085 w 1819731"/>
                <a:gd name="connsiteY9" fmla="*/ 1438550 h 2842324"/>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540060 w 1796706"/>
                <a:gd name="connsiteY0" fmla="*/ 1553059 h 2956833"/>
                <a:gd name="connsiteX1" fmla="*/ 703716 w 1796706"/>
                <a:gd name="connsiteY1" fmla="*/ 157197 h 2956833"/>
                <a:gd name="connsiteX2" fmla="*/ 1761957 w 1796706"/>
                <a:gd name="connsiteY2" fmla="*/ 116145 h 2956833"/>
                <a:gd name="connsiteX3" fmla="*/ 1141708 w 1796706"/>
                <a:gd name="connsiteY3" fmla="*/ 1063914 h 2956833"/>
                <a:gd name="connsiteX4" fmla="*/ 934239 w 1796706"/>
                <a:gd name="connsiteY4" fmla="*/ 971704 h 2956833"/>
                <a:gd name="connsiteX5" fmla="*/ 1241601 w 1796706"/>
                <a:gd name="connsiteY5" fmla="*/ 410770 h 2956833"/>
                <a:gd name="connsiteX6" fmla="*/ 573091 w 1796706"/>
                <a:gd name="connsiteY6" fmla="*/ 925600 h 2956833"/>
                <a:gd name="connsiteX7" fmla="*/ 1787165 w 1796706"/>
                <a:gd name="connsiteY7" fmla="*/ 2009049 h 2956833"/>
                <a:gd name="connsiteX8" fmla="*/ 173520 w 1796706"/>
                <a:gd name="connsiteY8" fmla="*/ 2900399 h 2956833"/>
                <a:gd name="connsiteX9" fmla="*/ 347960 w 1796706"/>
                <a:gd name="connsiteY9" fmla="*/ 2626801 h 2956833"/>
                <a:gd name="connsiteX10" fmla="*/ 540060 w 1796706"/>
                <a:gd name="connsiteY10" fmla="*/ 1553059 h 2956833"/>
                <a:gd name="connsiteX0" fmla="*/ 540060 w 1796706"/>
                <a:gd name="connsiteY0" fmla="*/ 1508517 h 2912291"/>
                <a:gd name="connsiteX1" fmla="*/ 703716 w 1796706"/>
                <a:gd name="connsiteY1" fmla="*/ 112655 h 2912291"/>
                <a:gd name="connsiteX2" fmla="*/ 1761957 w 1796706"/>
                <a:gd name="connsiteY2" fmla="*/ 71603 h 2912291"/>
                <a:gd name="connsiteX3" fmla="*/ 1141708 w 1796706"/>
                <a:gd name="connsiteY3" fmla="*/ 1019372 h 2912291"/>
                <a:gd name="connsiteX4" fmla="*/ 934239 w 1796706"/>
                <a:gd name="connsiteY4" fmla="*/ 927162 h 2912291"/>
                <a:gd name="connsiteX5" fmla="*/ 1241601 w 1796706"/>
                <a:gd name="connsiteY5" fmla="*/ 366228 h 2912291"/>
                <a:gd name="connsiteX6" fmla="*/ 573091 w 1796706"/>
                <a:gd name="connsiteY6" fmla="*/ 881058 h 2912291"/>
                <a:gd name="connsiteX7" fmla="*/ 1787165 w 1796706"/>
                <a:gd name="connsiteY7" fmla="*/ 1964507 h 2912291"/>
                <a:gd name="connsiteX8" fmla="*/ 173520 w 1796706"/>
                <a:gd name="connsiteY8" fmla="*/ 2855857 h 2912291"/>
                <a:gd name="connsiteX9" fmla="*/ 347960 w 1796706"/>
                <a:gd name="connsiteY9" fmla="*/ 2582259 h 2912291"/>
                <a:gd name="connsiteX10" fmla="*/ 540060 w 1796706"/>
                <a:gd name="connsiteY10" fmla="*/ 1508517 h 2912291"/>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7654 w 1804300"/>
                <a:gd name="connsiteY0" fmla="*/ 1436914 h 2840688"/>
                <a:gd name="connsiteX1" fmla="*/ 695942 w 1804300"/>
                <a:gd name="connsiteY1" fmla="*/ 41052 h 2840688"/>
                <a:gd name="connsiteX2" fmla="*/ 1769551 w 1804300"/>
                <a:gd name="connsiteY2" fmla="*/ 0 h 2840688"/>
                <a:gd name="connsiteX3" fmla="*/ 1149302 w 1804300"/>
                <a:gd name="connsiteY3" fmla="*/ 947769 h 2840688"/>
                <a:gd name="connsiteX4" fmla="*/ 941833 w 1804300"/>
                <a:gd name="connsiteY4" fmla="*/ 855559 h 2840688"/>
                <a:gd name="connsiteX5" fmla="*/ 1249195 w 1804300"/>
                <a:gd name="connsiteY5" fmla="*/ 294625 h 2840688"/>
                <a:gd name="connsiteX6" fmla="*/ 580685 w 1804300"/>
                <a:gd name="connsiteY6" fmla="*/ 809455 h 2840688"/>
                <a:gd name="connsiteX7" fmla="*/ 1794759 w 1804300"/>
                <a:gd name="connsiteY7" fmla="*/ 1892904 h 2840688"/>
                <a:gd name="connsiteX8" fmla="*/ 181114 w 1804300"/>
                <a:gd name="connsiteY8" fmla="*/ 2784254 h 2840688"/>
                <a:gd name="connsiteX9" fmla="*/ 355554 w 1804300"/>
                <a:gd name="connsiteY9" fmla="*/ 2510656 h 2840688"/>
                <a:gd name="connsiteX10" fmla="*/ 547654 w 1804300"/>
                <a:gd name="connsiteY10" fmla="*/ 1436914 h 2840688"/>
                <a:gd name="connsiteX0" fmla="*/ 547654 w 1804300"/>
                <a:gd name="connsiteY0" fmla="*/ 1438740 h 2842514"/>
                <a:gd name="connsiteX1" fmla="*/ 695942 w 1804300"/>
                <a:gd name="connsiteY1" fmla="*/ 42878 h 2842514"/>
                <a:gd name="connsiteX2" fmla="*/ 1769551 w 1804300"/>
                <a:gd name="connsiteY2" fmla="*/ 1826 h 2842514"/>
                <a:gd name="connsiteX3" fmla="*/ 1149302 w 1804300"/>
                <a:gd name="connsiteY3" fmla="*/ 949595 h 2842514"/>
                <a:gd name="connsiteX4" fmla="*/ 941833 w 1804300"/>
                <a:gd name="connsiteY4" fmla="*/ 857385 h 2842514"/>
                <a:gd name="connsiteX5" fmla="*/ 1249195 w 1804300"/>
                <a:gd name="connsiteY5" fmla="*/ 296451 h 2842514"/>
                <a:gd name="connsiteX6" fmla="*/ 580685 w 1804300"/>
                <a:gd name="connsiteY6" fmla="*/ 811281 h 2842514"/>
                <a:gd name="connsiteX7" fmla="*/ 1794759 w 1804300"/>
                <a:gd name="connsiteY7" fmla="*/ 1894730 h 2842514"/>
                <a:gd name="connsiteX8" fmla="*/ 181114 w 1804300"/>
                <a:gd name="connsiteY8" fmla="*/ 2786080 h 2842514"/>
                <a:gd name="connsiteX9" fmla="*/ 355554 w 1804300"/>
                <a:gd name="connsiteY9" fmla="*/ 2512482 h 2842514"/>
                <a:gd name="connsiteX10" fmla="*/ 547654 w 1804300"/>
                <a:gd name="connsiteY10" fmla="*/ 1438740 h 2842514"/>
                <a:gd name="connsiteX0" fmla="*/ 555354 w 1812000"/>
                <a:gd name="connsiteY0" fmla="*/ 1439254 h 2843028"/>
                <a:gd name="connsiteX1" fmla="*/ 688274 w 1812000"/>
                <a:gd name="connsiteY1" fmla="*/ 35708 h 2843028"/>
                <a:gd name="connsiteX2" fmla="*/ 1777251 w 1812000"/>
                <a:gd name="connsiteY2" fmla="*/ 2340 h 2843028"/>
                <a:gd name="connsiteX3" fmla="*/ 1157002 w 1812000"/>
                <a:gd name="connsiteY3" fmla="*/ 950109 h 2843028"/>
                <a:gd name="connsiteX4" fmla="*/ 949533 w 1812000"/>
                <a:gd name="connsiteY4" fmla="*/ 857899 h 2843028"/>
                <a:gd name="connsiteX5" fmla="*/ 1256895 w 1812000"/>
                <a:gd name="connsiteY5" fmla="*/ 296965 h 2843028"/>
                <a:gd name="connsiteX6" fmla="*/ 588385 w 1812000"/>
                <a:gd name="connsiteY6" fmla="*/ 811795 h 2843028"/>
                <a:gd name="connsiteX7" fmla="*/ 1802459 w 1812000"/>
                <a:gd name="connsiteY7" fmla="*/ 1895244 h 2843028"/>
                <a:gd name="connsiteX8" fmla="*/ 188814 w 1812000"/>
                <a:gd name="connsiteY8" fmla="*/ 2786594 h 2843028"/>
                <a:gd name="connsiteX9" fmla="*/ 363254 w 1812000"/>
                <a:gd name="connsiteY9" fmla="*/ 2512996 h 2843028"/>
                <a:gd name="connsiteX10" fmla="*/ 555354 w 1812000"/>
                <a:gd name="connsiteY10" fmla="*/ 1439254 h 2843028"/>
                <a:gd name="connsiteX0" fmla="*/ 535228 w 1791874"/>
                <a:gd name="connsiteY0" fmla="*/ 1439254 h 2843028"/>
                <a:gd name="connsiteX1" fmla="*/ 668148 w 1791874"/>
                <a:gd name="connsiteY1" fmla="*/ 35708 h 2843028"/>
                <a:gd name="connsiteX2" fmla="*/ 1757125 w 1791874"/>
                <a:gd name="connsiteY2" fmla="*/ 2340 h 2843028"/>
                <a:gd name="connsiteX3" fmla="*/ 1136876 w 1791874"/>
                <a:gd name="connsiteY3" fmla="*/ 950109 h 2843028"/>
                <a:gd name="connsiteX4" fmla="*/ 929407 w 1791874"/>
                <a:gd name="connsiteY4" fmla="*/ 857899 h 2843028"/>
                <a:gd name="connsiteX5" fmla="*/ 1236769 w 1791874"/>
                <a:gd name="connsiteY5" fmla="*/ 296965 h 2843028"/>
                <a:gd name="connsiteX6" fmla="*/ 568259 w 1791874"/>
                <a:gd name="connsiteY6" fmla="*/ 811795 h 2843028"/>
                <a:gd name="connsiteX7" fmla="*/ 1782333 w 1791874"/>
                <a:gd name="connsiteY7" fmla="*/ 1895244 h 2843028"/>
                <a:gd name="connsiteX8" fmla="*/ 168688 w 1791874"/>
                <a:gd name="connsiteY8" fmla="*/ 2786594 h 2843028"/>
                <a:gd name="connsiteX9" fmla="*/ 343128 w 1791874"/>
                <a:gd name="connsiteY9" fmla="*/ 2512996 h 2843028"/>
                <a:gd name="connsiteX10" fmla="*/ 535228 w 1791874"/>
                <a:gd name="connsiteY10" fmla="*/ 1439254 h 2843028"/>
                <a:gd name="connsiteX0" fmla="*/ 549866 w 1806512"/>
                <a:gd name="connsiteY0" fmla="*/ 1439254 h 2843028"/>
                <a:gd name="connsiteX1" fmla="*/ 682786 w 1806512"/>
                <a:gd name="connsiteY1" fmla="*/ 35708 h 2843028"/>
                <a:gd name="connsiteX2" fmla="*/ 1771763 w 1806512"/>
                <a:gd name="connsiteY2" fmla="*/ 2340 h 2843028"/>
                <a:gd name="connsiteX3" fmla="*/ 1151514 w 1806512"/>
                <a:gd name="connsiteY3" fmla="*/ 950109 h 2843028"/>
                <a:gd name="connsiteX4" fmla="*/ 944045 w 1806512"/>
                <a:gd name="connsiteY4" fmla="*/ 857899 h 2843028"/>
                <a:gd name="connsiteX5" fmla="*/ 1251407 w 1806512"/>
                <a:gd name="connsiteY5" fmla="*/ 296965 h 2843028"/>
                <a:gd name="connsiteX6" fmla="*/ 582897 w 1806512"/>
                <a:gd name="connsiteY6" fmla="*/ 811795 h 2843028"/>
                <a:gd name="connsiteX7" fmla="*/ 1796971 w 1806512"/>
                <a:gd name="connsiteY7" fmla="*/ 1895244 h 2843028"/>
                <a:gd name="connsiteX8" fmla="*/ 183326 w 1806512"/>
                <a:gd name="connsiteY8" fmla="*/ 2786594 h 2843028"/>
                <a:gd name="connsiteX9" fmla="*/ 357766 w 1806512"/>
                <a:gd name="connsiteY9" fmla="*/ 2512996 h 2843028"/>
                <a:gd name="connsiteX10" fmla="*/ 549866 w 1806512"/>
                <a:gd name="connsiteY10" fmla="*/ 1439254 h 2843028"/>
                <a:gd name="connsiteX0" fmla="*/ 555514 w 1812160"/>
                <a:gd name="connsiteY0" fmla="*/ 1439254 h 2843028"/>
                <a:gd name="connsiteX1" fmla="*/ 688434 w 1812160"/>
                <a:gd name="connsiteY1" fmla="*/ 35708 h 2843028"/>
                <a:gd name="connsiteX2" fmla="*/ 1777411 w 1812160"/>
                <a:gd name="connsiteY2" fmla="*/ 2340 h 2843028"/>
                <a:gd name="connsiteX3" fmla="*/ 1157162 w 1812160"/>
                <a:gd name="connsiteY3" fmla="*/ 950109 h 2843028"/>
                <a:gd name="connsiteX4" fmla="*/ 949693 w 1812160"/>
                <a:gd name="connsiteY4" fmla="*/ 857899 h 2843028"/>
                <a:gd name="connsiteX5" fmla="*/ 1257055 w 1812160"/>
                <a:gd name="connsiteY5" fmla="*/ 296965 h 2843028"/>
                <a:gd name="connsiteX6" fmla="*/ 588545 w 1812160"/>
                <a:gd name="connsiteY6" fmla="*/ 811795 h 2843028"/>
                <a:gd name="connsiteX7" fmla="*/ 1802619 w 1812160"/>
                <a:gd name="connsiteY7" fmla="*/ 1895244 h 2843028"/>
                <a:gd name="connsiteX8" fmla="*/ 188974 w 1812160"/>
                <a:gd name="connsiteY8" fmla="*/ 2786594 h 2843028"/>
                <a:gd name="connsiteX9" fmla="*/ 363414 w 1812160"/>
                <a:gd name="connsiteY9" fmla="*/ 2512996 h 2843028"/>
                <a:gd name="connsiteX10" fmla="*/ 555514 w 1812160"/>
                <a:gd name="connsiteY10" fmla="*/ 1439254 h 2843028"/>
                <a:gd name="connsiteX0" fmla="*/ 548082 w 1804728"/>
                <a:gd name="connsiteY0" fmla="*/ 1440109 h 2843883"/>
                <a:gd name="connsiteX1" fmla="*/ 696370 w 1804728"/>
                <a:gd name="connsiteY1" fmla="*/ 28879 h 2843883"/>
                <a:gd name="connsiteX2" fmla="*/ 1769979 w 1804728"/>
                <a:gd name="connsiteY2" fmla="*/ 3195 h 2843883"/>
                <a:gd name="connsiteX3" fmla="*/ 1149730 w 1804728"/>
                <a:gd name="connsiteY3" fmla="*/ 950964 h 2843883"/>
                <a:gd name="connsiteX4" fmla="*/ 942261 w 1804728"/>
                <a:gd name="connsiteY4" fmla="*/ 858754 h 2843883"/>
                <a:gd name="connsiteX5" fmla="*/ 1249623 w 1804728"/>
                <a:gd name="connsiteY5" fmla="*/ 297820 h 2843883"/>
                <a:gd name="connsiteX6" fmla="*/ 581113 w 1804728"/>
                <a:gd name="connsiteY6" fmla="*/ 812650 h 2843883"/>
                <a:gd name="connsiteX7" fmla="*/ 1795187 w 1804728"/>
                <a:gd name="connsiteY7" fmla="*/ 1896099 h 2843883"/>
                <a:gd name="connsiteX8" fmla="*/ 181542 w 1804728"/>
                <a:gd name="connsiteY8" fmla="*/ 2787449 h 2843883"/>
                <a:gd name="connsiteX9" fmla="*/ 355982 w 1804728"/>
                <a:gd name="connsiteY9" fmla="*/ 2513851 h 2843883"/>
                <a:gd name="connsiteX10" fmla="*/ 548082 w 1804728"/>
                <a:gd name="connsiteY10" fmla="*/ 1440109 h 2843883"/>
                <a:gd name="connsiteX0" fmla="*/ 548082 w 1804728"/>
                <a:gd name="connsiteY0" fmla="*/ 1438442 h 2842216"/>
                <a:gd name="connsiteX1" fmla="*/ 696370 w 1804728"/>
                <a:gd name="connsiteY1" fmla="*/ 27212 h 2842216"/>
                <a:gd name="connsiteX2" fmla="*/ 1769979 w 1804728"/>
                <a:gd name="connsiteY2" fmla="*/ 1528 h 2842216"/>
                <a:gd name="connsiteX3" fmla="*/ 1149730 w 1804728"/>
                <a:gd name="connsiteY3" fmla="*/ 949297 h 2842216"/>
                <a:gd name="connsiteX4" fmla="*/ 942261 w 1804728"/>
                <a:gd name="connsiteY4" fmla="*/ 857087 h 2842216"/>
                <a:gd name="connsiteX5" fmla="*/ 1249623 w 1804728"/>
                <a:gd name="connsiteY5" fmla="*/ 296153 h 2842216"/>
                <a:gd name="connsiteX6" fmla="*/ 581113 w 1804728"/>
                <a:gd name="connsiteY6" fmla="*/ 810983 h 2842216"/>
                <a:gd name="connsiteX7" fmla="*/ 1795187 w 1804728"/>
                <a:gd name="connsiteY7" fmla="*/ 1894432 h 2842216"/>
                <a:gd name="connsiteX8" fmla="*/ 181542 w 1804728"/>
                <a:gd name="connsiteY8" fmla="*/ 2785782 h 2842216"/>
                <a:gd name="connsiteX9" fmla="*/ 355982 w 1804728"/>
                <a:gd name="connsiteY9" fmla="*/ 2512184 h 2842216"/>
                <a:gd name="connsiteX10" fmla="*/ 548082 w 1804728"/>
                <a:gd name="connsiteY10" fmla="*/ 1438442 h 2842216"/>
                <a:gd name="connsiteX0" fmla="*/ 548082 w 1804728"/>
                <a:gd name="connsiteY0" fmla="*/ 1439299 h 2843073"/>
                <a:gd name="connsiteX1" fmla="*/ 696370 w 1804728"/>
                <a:gd name="connsiteY1" fmla="*/ 28069 h 2843073"/>
                <a:gd name="connsiteX2" fmla="*/ 1769979 w 1804728"/>
                <a:gd name="connsiteY2" fmla="*/ 2385 h 2843073"/>
                <a:gd name="connsiteX3" fmla="*/ 1149730 w 1804728"/>
                <a:gd name="connsiteY3" fmla="*/ 950154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7151 h 2840925"/>
                <a:gd name="connsiteX1" fmla="*/ 696370 w 1804728"/>
                <a:gd name="connsiteY1" fmla="*/ 25921 h 2840925"/>
                <a:gd name="connsiteX2" fmla="*/ 1779503 w 1804728"/>
                <a:gd name="connsiteY2" fmla="*/ 2618 h 2840925"/>
                <a:gd name="connsiteX3" fmla="*/ 1133061 w 1804728"/>
                <a:gd name="connsiteY3" fmla="*/ 981343 h 2840925"/>
                <a:gd name="connsiteX4" fmla="*/ 942261 w 1804728"/>
                <a:gd name="connsiteY4" fmla="*/ 853415 h 2840925"/>
                <a:gd name="connsiteX5" fmla="*/ 1244860 w 1804728"/>
                <a:gd name="connsiteY5" fmla="*/ 304387 h 2840925"/>
                <a:gd name="connsiteX6" fmla="*/ 581113 w 1804728"/>
                <a:gd name="connsiteY6" fmla="*/ 809692 h 2840925"/>
                <a:gd name="connsiteX7" fmla="*/ 1795187 w 1804728"/>
                <a:gd name="connsiteY7" fmla="*/ 1893141 h 2840925"/>
                <a:gd name="connsiteX8" fmla="*/ 181542 w 1804728"/>
                <a:gd name="connsiteY8" fmla="*/ 2784491 h 2840925"/>
                <a:gd name="connsiteX9" fmla="*/ 355982 w 1804728"/>
                <a:gd name="connsiteY9" fmla="*/ 2510893 h 2840925"/>
                <a:gd name="connsiteX10" fmla="*/ 548082 w 1804728"/>
                <a:gd name="connsiteY10" fmla="*/ 1437151 h 2840925"/>
                <a:gd name="connsiteX0" fmla="*/ 548082 w 1804728"/>
                <a:gd name="connsiteY0" fmla="*/ 1434533 h 2838307"/>
                <a:gd name="connsiteX1" fmla="*/ 696370 w 1804728"/>
                <a:gd name="connsiteY1" fmla="*/ 23303 h 2838307"/>
                <a:gd name="connsiteX2" fmla="*/ 1779503 w 1804728"/>
                <a:gd name="connsiteY2" fmla="*/ 0 h 2838307"/>
                <a:gd name="connsiteX3" fmla="*/ 1133061 w 1804728"/>
                <a:gd name="connsiteY3" fmla="*/ 978725 h 2838307"/>
                <a:gd name="connsiteX4" fmla="*/ 942261 w 1804728"/>
                <a:gd name="connsiteY4" fmla="*/ 850797 h 2838307"/>
                <a:gd name="connsiteX5" fmla="*/ 1244860 w 1804728"/>
                <a:gd name="connsiteY5" fmla="*/ 301769 h 2838307"/>
                <a:gd name="connsiteX6" fmla="*/ 581113 w 1804728"/>
                <a:gd name="connsiteY6" fmla="*/ 807074 h 2838307"/>
                <a:gd name="connsiteX7" fmla="*/ 1795187 w 1804728"/>
                <a:gd name="connsiteY7" fmla="*/ 1890523 h 2838307"/>
                <a:gd name="connsiteX8" fmla="*/ 181542 w 1804728"/>
                <a:gd name="connsiteY8" fmla="*/ 2781873 h 2838307"/>
                <a:gd name="connsiteX9" fmla="*/ 355982 w 1804728"/>
                <a:gd name="connsiteY9" fmla="*/ 2508275 h 2838307"/>
                <a:gd name="connsiteX10" fmla="*/ 548082 w 180472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8191 w 1824837"/>
                <a:gd name="connsiteY0" fmla="*/ 1437865 h 2841639"/>
                <a:gd name="connsiteX1" fmla="*/ 680760 w 1824837"/>
                <a:gd name="connsiteY1" fmla="*/ 36160 h 2841639"/>
                <a:gd name="connsiteX2" fmla="*/ 1799612 w 1824837"/>
                <a:gd name="connsiteY2" fmla="*/ 3332 h 2841639"/>
                <a:gd name="connsiteX3" fmla="*/ 1153170 w 1824837"/>
                <a:gd name="connsiteY3" fmla="*/ 982057 h 2841639"/>
                <a:gd name="connsiteX4" fmla="*/ 962370 w 1824837"/>
                <a:gd name="connsiteY4" fmla="*/ 854129 h 2841639"/>
                <a:gd name="connsiteX5" fmla="*/ 1264969 w 1824837"/>
                <a:gd name="connsiteY5" fmla="*/ 305101 h 2841639"/>
                <a:gd name="connsiteX6" fmla="*/ 601222 w 1824837"/>
                <a:gd name="connsiteY6" fmla="*/ 810406 h 2841639"/>
                <a:gd name="connsiteX7" fmla="*/ 1815296 w 1824837"/>
                <a:gd name="connsiteY7" fmla="*/ 1893855 h 2841639"/>
                <a:gd name="connsiteX8" fmla="*/ 201651 w 1824837"/>
                <a:gd name="connsiteY8" fmla="*/ 2785205 h 2841639"/>
                <a:gd name="connsiteX9" fmla="*/ 376091 w 1824837"/>
                <a:gd name="connsiteY9" fmla="*/ 2511607 h 2841639"/>
                <a:gd name="connsiteX10" fmla="*/ 568191 w 1824837"/>
                <a:gd name="connsiteY10" fmla="*/ 1437865 h 2841639"/>
                <a:gd name="connsiteX0" fmla="*/ 535707 w 1792353"/>
                <a:gd name="connsiteY0" fmla="*/ 1437865 h 2841639"/>
                <a:gd name="connsiteX1" fmla="*/ 648276 w 1792353"/>
                <a:gd name="connsiteY1" fmla="*/ 36160 h 2841639"/>
                <a:gd name="connsiteX2" fmla="*/ 1767128 w 1792353"/>
                <a:gd name="connsiteY2" fmla="*/ 3332 h 2841639"/>
                <a:gd name="connsiteX3" fmla="*/ 1120686 w 1792353"/>
                <a:gd name="connsiteY3" fmla="*/ 982057 h 2841639"/>
                <a:gd name="connsiteX4" fmla="*/ 929886 w 1792353"/>
                <a:gd name="connsiteY4" fmla="*/ 854129 h 2841639"/>
                <a:gd name="connsiteX5" fmla="*/ 1232485 w 1792353"/>
                <a:gd name="connsiteY5" fmla="*/ 305101 h 2841639"/>
                <a:gd name="connsiteX6" fmla="*/ 568738 w 1792353"/>
                <a:gd name="connsiteY6" fmla="*/ 810406 h 2841639"/>
                <a:gd name="connsiteX7" fmla="*/ 1782812 w 1792353"/>
                <a:gd name="connsiteY7" fmla="*/ 1893855 h 2841639"/>
                <a:gd name="connsiteX8" fmla="*/ 169167 w 1792353"/>
                <a:gd name="connsiteY8" fmla="*/ 2785205 h 2841639"/>
                <a:gd name="connsiteX9" fmla="*/ 343607 w 1792353"/>
                <a:gd name="connsiteY9" fmla="*/ 2511607 h 2841639"/>
                <a:gd name="connsiteX10" fmla="*/ 535707 w 1792353"/>
                <a:gd name="connsiteY10" fmla="*/ 1437865 h 2841639"/>
                <a:gd name="connsiteX0" fmla="*/ 538303 w 1794949"/>
                <a:gd name="connsiteY0" fmla="*/ 1437865 h 2841639"/>
                <a:gd name="connsiteX1" fmla="*/ 650872 w 1794949"/>
                <a:gd name="connsiteY1" fmla="*/ 36160 h 2841639"/>
                <a:gd name="connsiteX2" fmla="*/ 1769724 w 1794949"/>
                <a:gd name="connsiteY2" fmla="*/ 3332 h 2841639"/>
                <a:gd name="connsiteX3" fmla="*/ 1123282 w 1794949"/>
                <a:gd name="connsiteY3" fmla="*/ 982057 h 2841639"/>
                <a:gd name="connsiteX4" fmla="*/ 932482 w 1794949"/>
                <a:gd name="connsiteY4" fmla="*/ 854129 h 2841639"/>
                <a:gd name="connsiteX5" fmla="*/ 1235081 w 1794949"/>
                <a:gd name="connsiteY5" fmla="*/ 305101 h 2841639"/>
                <a:gd name="connsiteX6" fmla="*/ 571334 w 1794949"/>
                <a:gd name="connsiteY6" fmla="*/ 810406 h 2841639"/>
                <a:gd name="connsiteX7" fmla="*/ 1785408 w 1794949"/>
                <a:gd name="connsiteY7" fmla="*/ 1893855 h 2841639"/>
                <a:gd name="connsiteX8" fmla="*/ 171763 w 1794949"/>
                <a:gd name="connsiteY8" fmla="*/ 2785205 h 2841639"/>
                <a:gd name="connsiteX9" fmla="*/ 346203 w 1794949"/>
                <a:gd name="connsiteY9" fmla="*/ 2511607 h 2841639"/>
                <a:gd name="connsiteX10" fmla="*/ 538303 w 1794949"/>
                <a:gd name="connsiteY10" fmla="*/ 1437865 h 2841639"/>
                <a:gd name="connsiteX0" fmla="*/ 538303 w 1794949"/>
                <a:gd name="connsiteY0" fmla="*/ 1439442 h 2843216"/>
                <a:gd name="connsiteX1" fmla="*/ 650872 w 1794949"/>
                <a:gd name="connsiteY1" fmla="*/ 37737 h 2843216"/>
                <a:gd name="connsiteX2" fmla="*/ 1769724 w 1794949"/>
                <a:gd name="connsiteY2" fmla="*/ 4909 h 2843216"/>
                <a:gd name="connsiteX3" fmla="*/ 1123282 w 1794949"/>
                <a:gd name="connsiteY3" fmla="*/ 983634 h 2843216"/>
                <a:gd name="connsiteX4" fmla="*/ 932482 w 1794949"/>
                <a:gd name="connsiteY4" fmla="*/ 855706 h 2843216"/>
                <a:gd name="connsiteX5" fmla="*/ 1235081 w 1794949"/>
                <a:gd name="connsiteY5" fmla="*/ 306678 h 2843216"/>
                <a:gd name="connsiteX6" fmla="*/ 571334 w 1794949"/>
                <a:gd name="connsiteY6" fmla="*/ 811983 h 2843216"/>
                <a:gd name="connsiteX7" fmla="*/ 1785408 w 1794949"/>
                <a:gd name="connsiteY7" fmla="*/ 1895432 h 2843216"/>
                <a:gd name="connsiteX8" fmla="*/ 171763 w 1794949"/>
                <a:gd name="connsiteY8" fmla="*/ 2786782 h 2843216"/>
                <a:gd name="connsiteX9" fmla="*/ 346203 w 1794949"/>
                <a:gd name="connsiteY9" fmla="*/ 2513184 h 2843216"/>
                <a:gd name="connsiteX10" fmla="*/ 538303 w 1794949"/>
                <a:gd name="connsiteY10" fmla="*/ 1439442 h 2843216"/>
                <a:gd name="connsiteX0" fmla="*/ 538303 w 1794949"/>
                <a:gd name="connsiteY0" fmla="*/ 1441380 h 2845154"/>
                <a:gd name="connsiteX1" fmla="*/ 650872 w 1794949"/>
                <a:gd name="connsiteY1" fmla="*/ 39675 h 2845154"/>
                <a:gd name="connsiteX2" fmla="*/ 1769724 w 1794949"/>
                <a:gd name="connsiteY2" fmla="*/ 6847 h 2845154"/>
                <a:gd name="connsiteX3" fmla="*/ 1123282 w 1794949"/>
                <a:gd name="connsiteY3" fmla="*/ 985572 h 2845154"/>
                <a:gd name="connsiteX4" fmla="*/ 932482 w 1794949"/>
                <a:gd name="connsiteY4" fmla="*/ 857644 h 2845154"/>
                <a:gd name="connsiteX5" fmla="*/ 1235081 w 1794949"/>
                <a:gd name="connsiteY5" fmla="*/ 308616 h 2845154"/>
                <a:gd name="connsiteX6" fmla="*/ 571334 w 1794949"/>
                <a:gd name="connsiteY6" fmla="*/ 813921 h 2845154"/>
                <a:gd name="connsiteX7" fmla="*/ 1785408 w 1794949"/>
                <a:gd name="connsiteY7" fmla="*/ 1897370 h 2845154"/>
                <a:gd name="connsiteX8" fmla="*/ 171763 w 1794949"/>
                <a:gd name="connsiteY8" fmla="*/ 2788720 h 2845154"/>
                <a:gd name="connsiteX9" fmla="*/ 346203 w 1794949"/>
                <a:gd name="connsiteY9" fmla="*/ 2515122 h 2845154"/>
                <a:gd name="connsiteX10" fmla="*/ 538303 w 1794949"/>
                <a:gd name="connsiteY10" fmla="*/ 1441380 h 2845154"/>
                <a:gd name="connsiteX0" fmla="*/ 538303 w 1794949"/>
                <a:gd name="connsiteY0" fmla="*/ 1438496 h 2842270"/>
                <a:gd name="connsiteX1" fmla="*/ 650872 w 1794949"/>
                <a:gd name="connsiteY1" fmla="*/ 36791 h 2842270"/>
                <a:gd name="connsiteX2" fmla="*/ 1769724 w 1794949"/>
                <a:gd name="connsiteY2" fmla="*/ 3963 h 2842270"/>
                <a:gd name="connsiteX3" fmla="*/ 1123282 w 1794949"/>
                <a:gd name="connsiteY3" fmla="*/ 982688 h 2842270"/>
                <a:gd name="connsiteX4" fmla="*/ 932482 w 1794949"/>
                <a:gd name="connsiteY4" fmla="*/ 854760 h 2842270"/>
                <a:gd name="connsiteX5" fmla="*/ 1235081 w 1794949"/>
                <a:gd name="connsiteY5" fmla="*/ 305732 h 2842270"/>
                <a:gd name="connsiteX6" fmla="*/ 571334 w 1794949"/>
                <a:gd name="connsiteY6" fmla="*/ 811037 h 2842270"/>
                <a:gd name="connsiteX7" fmla="*/ 1785408 w 1794949"/>
                <a:gd name="connsiteY7" fmla="*/ 1894486 h 2842270"/>
                <a:gd name="connsiteX8" fmla="*/ 171763 w 1794949"/>
                <a:gd name="connsiteY8" fmla="*/ 2785836 h 2842270"/>
                <a:gd name="connsiteX9" fmla="*/ 346203 w 1794949"/>
                <a:gd name="connsiteY9" fmla="*/ 2512238 h 2842270"/>
                <a:gd name="connsiteX10" fmla="*/ 538303 w 1794949"/>
                <a:gd name="connsiteY10" fmla="*/ 1438496 h 2842270"/>
                <a:gd name="connsiteX0" fmla="*/ 538303 w 1794949"/>
                <a:gd name="connsiteY0" fmla="*/ 1440405 h 2844179"/>
                <a:gd name="connsiteX1" fmla="*/ 650872 w 1794949"/>
                <a:gd name="connsiteY1" fmla="*/ 38700 h 2844179"/>
                <a:gd name="connsiteX2" fmla="*/ 1769724 w 1794949"/>
                <a:gd name="connsiteY2" fmla="*/ 5872 h 2844179"/>
                <a:gd name="connsiteX3" fmla="*/ 1123282 w 1794949"/>
                <a:gd name="connsiteY3" fmla="*/ 984597 h 2844179"/>
                <a:gd name="connsiteX4" fmla="*/ 932482 w 1794949"/>
                <a:gd name="connsiteY4" fmla="*/ 856669 h 2844179"/>
                <a:gd name="connsiteX5" fmla="*/ 1235081 w 1794949"/>
                <a:gd name="connsiteY5" fmla="*/ 307641 h 2844179"/>
                <a:gd name="connsiteX6" fmla="*/ 571334 w 1794949"/>
                <a:gd name="connsiteY6" fmla="*/ 812946 h 2844179"/>
                <a:gd name="connsiteX7" fmla="*/ 1785408 w 1794949"/>
                <a:gd name="connsiteY7" fmla="*/ 1896395 h 2844179"/>
                <a:gd name="connsiteX8" fmla="*/ 171763 w 1794949"/>
                <a:gd name="connsiteY8" fmla="*/ 2787745 h 2844179"/>
                <a:gd name="connsiteX9" fmla="*/ 346203 w 1794949"/>
                <a:gd name="connsiteY9" fmla="*/ 2514147 h 2844179"/>
                <a:gd name="connsiteX10" fmla="*/ 538303 w 1794949"/>
                <a:gd name="connsiteY10" fmla="*/ 1440405 h 2844179"/>
                <a:gd name="connsiteX0" fmla="*/ 538303 w 1794949"/>
                <a:gd name="connsiteY0" fmla="*/ 1437060 h 2840834"/>
                <a:gd name="connsiteX1" fmla="*/ 650872 w 1794949"/>
                <a:gd name="connsiteY1" fmla="*/ 44880 h 2840834"/>
                <a:gd name="connsiteX2" fmla="*/ 1769724 w 1794949"/>
                <a:gd name="connsiteY2" fmla="*/ 2527 h 2840834"/>
                <a:gd name="connsiteX3" fmla="*/ 1123282 w 1794949"/>
                <a:gd name="connsiteY3" fmla="*/ 981252 h 2840834"/>
                <a:gd name="connsiteX4" fmla="*/ 932482 w 1794949"/>
                <a:gd name="connsiteY4" fmla="*/ 853324 h 2840834"/>
                <a:gd name="connsiteX5" fmla="*/ 1235081 w 1794949"/>
                <a:gd name="connsiteY5" fmla="*/ 304296 h 2840834"/>
                <a:gd name="connsiteX6" fmla="*/ 571334 w 1794949"/>
                <a:gd name="connsiteY6" fmla="*/ 809601 h 2840834"/>
                <a:gd name="connsiteX7" fmla="*/ 1785408 w 1794949"/>
                <a:gd name="connsiteY7" fmla="*/ 1893050 h 2840834"/>
                <a:gd name="connsiteX8" fmla="*/ 171763 w 1794949"/>
                <a:gd name="connsiteY8" fmla="*/ 2784400 h 2840834"/>
                <a:gd name="connsiteX9" fmla="*/ 346203 w 1794949"/>
                <a:gd name="connsiteY9" fmla="*/ 2510802 h 2840834"/>
                <a:gd name="connsiteX10" fmla="*/ 538303 w 1794949"/>
                <a:gd name="connsiteY10" fmla="*/ 1437060 h 2840834"/>
                <a:gd name="connsiteX0" fmla="*/ 537166 w 1793812"/>
                <a:gd name="connsiteY0" fmla="*/ 1437750 h 2841524"/>
                <a:gd name="connsiteX1" fmla="*/ 652116 w 1793812"/>
                <a:gd name="connsiteY1" fmla="*/ 43189 h 2841524"/>
                <a:gd name="connsiteX2" fmla="*/ 1768587 w 1793812"/>
                <a:gd name="connsiteY2" fmla="*/ 3217 h 2841524"/>
                <a:gd name="connsiteX3" fmla="*/ 1122145 w 1793812"/>
                <a:gd name="connsiteY3" fmla="*/ 981942 h 2841524"/>
                <a:gd name="connsiteX4" fmla="*/ 931345 w 1793812"/>
                <a:gd name="connsiteY4" fmla="*/ 854014 h 2841524"/>
                <a:gd name="connsiteX5" fmla="*/ 1233944 w 1793812"/>
                <a:gd name="connsiteY5" fmla="*/ 304986 h 2841524"/>
                <a:gd name="connsiteX6" fmla="*/ 570197 w 1793812"/>
                <a:gd name="connsiteY6" fmla="*/ 810291 h 2841524"/>
                <a:gd name="connsiteX7" fmla="*/ 1784271 w 1793812"/>
                <a:gd name="connsiteY7" fmla="*/ 1893740 h 2841524"/>
                <a:gd name="connsiteX8" fmla="*/ 170626 w 1793812"/>
                <a:gd name="connsiteY8" fmla="*/ 2785090 h 2841524"/>
                <a:gd name="connsiteX9" fmla="*/ 345066 w 1793812"/>
                <a:gd name="connsiteY9" fmla="*/ 2511492 h 2841524"/>
                <a:gd name="connsiteX10" fmla="*/ 537166 w 1793812"/>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85015 w 1808630"/>
                <a:gd name="connsiteY6" fmla="*/ 810291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54057 w 1808630"/>
                <a:gd name="connsiteY6" fmla="*/ 755523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550587 w 1805160"/>
                <a:gd name="connsiteY7" fmla="*/ 7572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3937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41809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41809 h 2843202"/>
                <a:gd name="connsiteX0" fmla="*/ 555823 w 1812469"/>
                <a:gd name="connsiteY0" fmla="*/ 1441809 h 2843202"/>
                <a:gd name="connsiteX1" fmla="*/ 677917 w 1812469"/>
                <a:gd name="connsiteY1" fmla="*/ 40104 h 2843202"/>
                <a:gd name="connsiteX2" fmla="*/ 1787244 w 1812469"/>
                <a:gd name="connsiteY2" fmla="*/ 4895 h 2843202"/>
                <a:gd name="connsiteX3" fmla="*/ 1140802 w 1812469"/>
                <a:gd name="connsiteY3" fmla="*/ 983620 h 2843202"/>
                <a:gd name="connsiteX4" fmla="*/ 950002 w 1812469"/>
                <a:gd name="connsiteY4" fmla="*/ 855692 h 2843202"/>
                <a:gd name="connsiteX5" fmla="*/ 1247839 w 1812469"/>
                <a:gd name="connsiteY5" fmla="*/ 320952 h 2843202"/>
                <a:gd name="connsiteX6" fmla="*/ 539324 w 1812469"/>
                <a:gd name="connsiteY6" fmla="*/ 306045 h 2843202"/>
                <a:gd name="connsiteX7" fmla="*/ 703152 w 1812469"/>
                <a:gd name="connsiteY7" fmla="*/ 881026 h 2843202"/>
                <a:gd name="connsiteX8" fmla="*/ 1802928 w 1812469"/>
                <a:gd name="connsiteY8" fmla="*/ 1895418 h 2843202"/>
                <a:gd name="connsiteX9" fmla="*/ 189283 w 1812469"/>
                <a:gd name="connsiteY9" fmla="*/ 2786768 h 2843202"/>
                <a:gd name="connsiteX10" fmla="*/ 363723 w 1812469"/>
                <a:gd name="connsiteY10" fmla="*/ 2513170 h 2843202"/>
                <a:gd name="connsiteX11" fmla="*/ 555823 w 1812469"/>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5935"/>
                <a:gd name="connsiteY0" fmla="*/ 1441809 h 2836414"/>
                <a:gd name="connsiteX1" fmla="*/ 671856 w 1805935"/>
                <a:gd name="connsiteY1" fmla="*/ 40104 h 2836414"/>
                <a:gd name="connsiteX2" fmla="*/ 1781183 w 1805935"/>
                <a:gd name="connsiteY2" fmla="*/ 4895 h 2836414"/>
                <a:gd name="connsiteX3" fmla="*/ 1134741 w 1805935"/>
                <a:gd name="connsiteY3" fmla="*/ 983620 h 2836414"/>
                <a:gd name="connsiteX4" fmla="*/ 943941 w 1805935"/>
                <a:gd name="connsiteY4" fmla="*/ 855692 h 2836414"/>
                <a:gd name="connsiteX5" fmla="*/ 1241778 w 1805935"/>
                <a:gd name="connsiteY5" fmla="*/ 320952 h 2836414"/>
                <a:gd name="connsiteX6" fmla="*/ 533263 w 1805935"/>
                <a:gd name="connsiteY6" fmla="*/ 306045 h 2836414"/>
                <a:gd name="connsiteX7" fmla="*/ 697091 w 1805935"/>
                <a:gd name="connsiteY7" fmla="*/ 881026 h 2836414"/>
                <a:gd name="connsiteX8" fmla="*/ 1796867 w 1805935"/>
                <a:gd name="connsiteY8" fmla="*/ 1895418 h 2836414"/>
                <a:gd name="connsiteX9" fmla="*/ 183222 w 1805935"/>
                <a:gd name="connsiteY9" fmla="*/ 2786768 h 2836414"/>
                <a:gd name="connsiteX10" fmla="*/ 367187 w 1805935"/>
                <a:gd name="connsiteY10" fmla="*/ 2506026 h 2836414"/>
                <a:gd name="connsiteX11" fmla="*/ 1302406 w 1805935"/>
                <a:gd name="connsiteY11" fmla="*/ 2377732 h 2836414"/>
                <a:gd name="connsiteX12" fmla="*/ 549762 w 1805935"/>
                <a:gd name="connsiteY12" fmla="*/ 1441809 h 2836414"/>
                <a:gd name="connsiteX0" fmla="*/ 549762 w 1805617"/>
                <a:gd name="connsiteY0" fmla="*/ 1441809 h 2843202"/>
                <a:gd name="connsiteX1" fmla="*/ 671856 w 1805617"/>
                <a:gd name="connsiteY1" fmla="*/ 40104 h 2843202"/>
                <a:gd name="connsiteX2" fmla="*/ 1781183 w 1805617"/>
                <a:gd name="connsiteY2" fmla="*/ 4895 h 2843202"/>
                <a:gd name="connsiteX3" fmla="*/ 1134741 w 1805617"/>
                <a:gd name="connsiteY3" fmla="*/ 983620 h 2843202"/>
                <a:gd name="connsiteX4" fmla="*/ 943941 w 1805617"/>
                <a:gd name="connsiteY4" fmla="*/ 855692 h 2843202"/>
                <a:gd name="connsiteX5" fmla="*/ 1241778 w 1805617"/>
                <a:gd name="connsiteY5" fmla="*/ 320952 h 2843202"/>
                <a:gd name="connsiteX6" fmla="*/ 533263 w 1805617"/>
                <a:gd name="connsiteY6" fmla="*/ 306045 h 2843202"/>
                <a:gd name="connsiteX7" fmla="*/ 697091 w 1805617"/>
                <a:gd name="connsiteY7" fmla="*/ 881026 h 2843202"/>
                <a:gd name="connsiteX8" fmla="*/ 1796867 w 1805617"/>
                <a:gd name="connsiteY8" fmla="*/ 1895418 h 2843202"/>
                <a:gd name="connsiteX9" fmla="*/ 183222 w 1805617"/>
                <a:gd name="connsiteY9" fmla="*/ 2786768 h 2843202"/>
                <a:gd name="connsiteX10" fmla="*/ 367187 w 1805617"/>
                <a:gd name="connsiteY10" fmla="*/ 2506026 h 2843202"/>
                <a:gd name="connsiteX11" fmla="*/ 1302406 w 1805617"/>
                <a:gd name="connsiteY11" fmla="*/ 2377732 h 2843202"/>
                <a:gd name="connsiteX12" fmla="*/ 549762 w 1805617"/>
                <a:gd name="connsiteY12" fmla="*/ 1441809 h 2843202"/>
                <a:gd name="connsiteX0" fmla="*/ 549762 w 1809072"/>
                <a:gd name="connsiteY0" fmla="*/ 1441809 h 2845822"/>
                <a:gd name="connsiteX1" fmla="*/ 671856 w 1809072"/>
                <a:gd name="connsiteY1" fmla="*/ 40104 h 2845822"/>
                <a:gd name="connsiteX2" fmla="*/ 1781183 w 1809072"/>
                <a:gd name="connsiteY2" fmla="*/ 4895 h 2845822"/>
                <a:gd name="connsiteX3" fmla="*/ 1134741 w 1809072"/>
                <a:gd name="connsiteY3" fmla="*/ 983620 h 2845822"/>
                <a:gd name="connsiteX4" fmla="*/ 943941 w 1809072"/>
                <a:gd name="connsiteY4" fmla="*/ 855692 h 2845822"/>
                <a:gd name="connsiteX5" fmla="*/ 1241778 w 1809072"/>
                <a:gd name="connsiteY5" fmla="*/ 320952 h 2845822"/>
                <a:gd name="connsiteX6" fmla="*/ 533263 w 1809072"/>
                <a:gd name="connsiteY6" fmla="*/ 306045 h 2845822"/>
                <a:gd name="connsiteX7" fmla="*/ 697091 w 1809072"/>
                <a:gd name="connsiteY7" fmla="*/ 881026 h 2845822"/>
                <a:gd name="connsiteX8" fmla="*/ 1796867 w 1809072"/>
                <a:gd name="connsiteY8" fmla="*/ 1895418 h 2845822"/>
                <a:gd name="connsiteX9" fmla="*/ 183222 w 1809072"/>
                <a:gd name="connsiteY9" fmla="*/ 2786768 h 2845822"/>
                <a:gd name="connsiteX10" fmla="*/ 367187 w 1809072"/>
                <a:gd name="connsiteY10" fmla="*/ 2506026 h 2845822"/>
                <a:gd name="connsiteX11" fmla="*/ 1302406 w 1809072"/>
                <a:gd name="connsiteY11" fmla="*/ 2377732 h 2845822"/>
                <a:gd name="connsiteX12" fmla="*/ 549762 w 1809072"/>
                <a:gd name="connsiteY12" fmla="*/ 1441809 h 2845822"/>
                <a:gd name="connsiteX0" fmla="*/ 549762 w 1808500"/>
                <a:gd name="connsiteY0" fmla="*/ 1441809 h 2841912"/>
                <a:gd name="connsiteX1" fmla="*/ 671856 w 1808500"/>
                <a:gd name="connsiteY1" fmla="*/ 40104 h 2841912"/>
                <a:gd name="connsiteX2" fmla="*/ 1781183 w 1808500"/>
                <a:gd name="connsiteY2" fmla="*/ 4895 h 2841912"/>
                <a:gd name="connsiteX3" fmla="*/ 1134741 w 1808500"/>
                <a:gd name="connsiteY3" fmla="*/ 983620 h 2841912"/>
                <a:gd name="connsiteX4" fmla="*/ 943941 w 1808500"/>
                <a:gd name="connsiteY4" fmla="*/ 855692 h 2841912"/>
                <a:gd name="connsiteX5" fmla="*/ 1241778 w 1808500"/>
                <a:gd name="connsiteY5" fmla="*/ 320952 h 2841912"/>
                <a:gd name="connsiteX6" fmla="*/ 533263 w 1808500"/>
                <a:gd name="connsiteY6" fmla="*/ 306045 h 2841912"/>
                <a:gd name="connsiteX7" fmla="*/ 697091 w 1808500"/>
                <a:gd name="connsiteY7" fmla="*/ 881026 h 2841912"/>
                <a:gd name="connsiteX8" fmla="*/ 1796867 w 1808500"/>
                <a:gd name="connsiteY8" fmla="*/ 1895418 h 2841912"/>
                <a:gd name="connsiteX9" fmla="*/ 183222 w 1808500"/>
                <a:gd name="connsiteY9" fmla="*/ 2786768 h 2841912"/>
                <a:gd name="connsiteX10" fmla="*/ 367187 w 1808500"/>
                <a:gd name="connsiteY10" fmla="*/ 2506026 h 2841912"/>
                <a:gd name="connsiteX11" fmla="*/ 1302406 w 1808500"/>
                <a:gd name="connsiteY11" fmla="*/ 2377732 h 2841912"/>
                <a:gd name="connsiteX12" fmla="*/ 549762 w 1808500"/>
                <a:gd name="connsiteY12" fmla="*/ 1441809 h 2841912"/>
                <a:gd name="connsiteX0" fmla="*/ 549762 w 1808500"/>
                <a:gd name="connsiteY0" fmla="*/ 1441809 h 2843032"/>
                <a:gd name="connsiteX1" fmla="*/ 671856 w 1808500"/>
                <a:gd name="connsiteY1" fmla="*/ 40104 h 2843032"/>
                <a:gd name="connsiteX2" fmla="*/ 1781183 w 1808500"/>
                <a:gd name="connsiteY2" fmla="*/ 4895 h 2843032"/>
                <a:gd name="connsiteX3" fmla="*/ 1134741 w 1808500"/>
                <a:gd name="connsiteY3" fmla="*/ 983620 h 2843032"/>
                <a:gd name="connsiteX4" fmla="*/ 943941 w 1808500"/>
                <a:gd name="connsiteY4" fmla="*/ 855692 h 2843032"/>
                <a:gd name="connsiteX5" fmla="*/ 1241778 w 1808500"/>
                <a:gd name="connsiteY5" fmla="*/ 320952 h 2843032"/>
                <a:gd name="connsiteX6" fmla="*/ 533263 w 1808500"/>
                <a:gd name="connsiteY6" fmla="*/ 306045 h 2843032"/>
                <a:gd name="connsiteX7" fmla="*/ 697091 w 1808500"/>
                <a:gd name="connsiteY7" fmla="*/ 881026 h 2843032"/>
                <a:gd name="connsiteX8" fmla="*/ 1796867 w 1808500"/>
                <a:gd name="connsiteY8" fmla="*/ 1895418 h 2843032"/>
                <a:gd name="connsiteX9" fmla="*/ 183222 w 1808500"/>
                <a:gd name="connsiteY9" fmla="*/ 2786768 h 2843032"/>
                <a:gd name="connsiteX10" fmla="*/ 367187 w 1808500"/>
                <a:gd name="connsiteY10" fmla="*/ 2506026 h 2843032"/>
                <a:gd name="connsiteX11" fmla="*/ 1302406 w 1808500"/>
                <a:gd name="connsiteY11" fmla="*/ 2377732 h 2843032"/>
                <a:gd name="connsiteX12" fmla="*/ 549762 w 1808500"/>
                <a:gd name="connsiteY12" fmla="*/ 1441809 h 28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8500" h="2843032">
                  <a:moveTo>
                    <a:pt x="549762" y="1441809"/>
                  </a:moveTo>
                  <a:cubicBezTo>
                    <a:pt x="-193769" y="1010999"/>
                    <a:pt x="-211769" y="195386"/>
                    <a:pt x="671856" y="40104"/>
                  </a:cubicBezTo>
                  <a:cubicBezTo>
                    <a:pt x="1054079" y="-17026"/>
                    <a:pt x="1507639" y="3074"/>
                    <a:pt x="1781183" y="4895"/>
                  </a:cubicBezTo>
                  <a:cubicBezTo>
                    <a:pt x="1575695" y="323740"/>
                    <a:pt x="1337848" y="674301"/>
                    <a:pt x="1134741" y="983620"/>
                  </a:cubicBezTo>
                  <a:cubicBezTo>
                    <a:pt x="1064792" y="940978"/>
                    <a:pt x="1006747" y="895954"/>
                    <a:pt x="943941" y="855692"/>
                  </a:cubicBezTo>
                  <a:cubicBezTo>
                    <a:pt x="1120093" y="607942"/>
                    <a:pt x="1219647" y="475574"/>
                    <a:pt x="1241778" y="320952"/>
                  </a:cubicBezTo>
                  <a:cubicBezTo>
                    <a:pt x="1283663" y="126157"/>
                    <a:pt x="719691" y="126181"/>
                    <a:pt x="533263" y="306045"/>
                  </a:cubicBezTo>
                  <a:cubicBezTo>
                    <a:pt x="396841" y="450190"/>
                    <a:pt x="401558" y="677250"/>
                    <a:pt x="697091" y="881026"/>
                  </a:cubicBezTo>
                  <a:cubicBezTo>
                    <a:pt x="1180265" y="1205977"/>
                    <a:pt x="1705939" y="1452306"/>
                    <a:pt x="1796867" y="1895418"/>
                  </a:cubicBezTo>
                  <a:cubicBezTo>
                    <a:pt x="1889096" y="2387456"/>
                    <a:pt x="1440404" y="3039456"/>
                    <a:pt x="183222" y="2786768"/>
                  </a:cubicBezTo>
                  <a:lnTo>
                    <a:pt x="367187" y="2506026"/>
                  </a:lnTo>
                  <a:cubicBezTo>
                    <a:pt x="575149" y="2619226"/>
                    <a:pt x="1120767" y="2775764"/>
                    <a:pt x="1302406" y="2377732"/>
                  </a:cubicBezTo>
                  <a:cubicBezTo>
                    <a:pt x="1441182" y="1929694"/>
                    <a:pt x="964416" y="1722273"/>
                    <a:pt x="549762" y="144180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grpSp>
      <p:sp>
        <p:nvSpPr>
          <p:cNvPr id="14" name="Rounded Rectangle 13">
            <a:extLst>
              <a:ext uri="{FF2B5EF4-FFF2-40B4-BE49-F238E27FC236}">
                <a16:creationId xmlns:a16="http://schemas.microsoft.com/office/drawing/2014/main" id="{28DCF125-8E6A-B440-AC22-972F37C1C17F}"/>
              </a:ext>
            </a:extLst>
          </p:cNvPr>
          <p:cNvSpPr/>
          <p:nvPr/>
        </p:nvSpPr>
        <p:spPr>
          <a:xfrm>
            <a:off x="2737656" y="5234729"/>
            <a:ext cx="6333688" cy="744873"/>
          </a:xfrm>
          <a:prstGeom prst="roundRect">
            <a:avLst>
              <a:gd name="adj" fmla="val 114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6E35482D-8BD0-C540-AA88-4BFFCF6C782A}"/>
              </a:ext>
            </a:extLst>
          </p:cNvPr>
          <p:cNvSpPr/>
          <p:nvPr/>
        </p:nvSpPr>
        <p:spPr>
          <a:xfrm>
            <a:off x="6210698" y="5231586"/>
            <a:ext cx="2860646" cy="748016"/>
          </a:xfrm>
          <a:prstGeom prst="roundRect">
            <a:avLst>
              <a:gd name="adj" fmla="val 114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itle 1"/>
          <p:cNvSpPr txBox="1">
            <a:spLocks/>
          </p:cNvSpPr>
          <p:nvPr/>
        </p:nvSpPr>
        <p:spPr>
          <a:xfrm>
            <a:off x="0" y="282228"/>
            <a:ext cx="12192000"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ARTICLE III RIDER SPECIAL PROVISION</a:t>
            </a:r>
          </a:p>
        </p:txBody>
      </p:sp>
      <p:graphicFrame>
        <p:nvGraphicFramePr>
          <p:cNvPr id="32" name="Table 31"/>
          <p:cNvGraphicFramePr>
            <a:graphicFrameLocks noGrp="1"/>
          </p:cNvGraphicFramePr>
          <p:nvPr>
            <p:extLst>
              <p:ext uri="{D42A27DB-BD31-4B8C-83A1-F6EECF244321}">
                <p14:modId xmlns:p14="http://schemas.microsoft.com/office/powerpoint/2010/main" val="3079584864"/>
              </p:ext>
            </p:extLst>
          </p:nvPr>
        </p:nvGraphicFramePr>
        <p:xfrm>
          <a:off x="882863" y="1264730"/>
          <a:ext cx="3200400" cy="2922793"/>
        </p:xfrm>
        <a:graphic>
          <a:graphicData uri="http://schemas.openxmlformats.org/drawingml/2006/table">
            <a:tbl>
              <a:tblPr firstRow="1" bandRow="1">
                <a:tableStyleId>{68D230F3-CF80-4859-8CE7-A43EE81993B5}</a:tableStyleId>
              </a:tblPr>
              <a:tblGrid>
                <a:gridCol w="3200400">
                  <a:extLst>
                    <a:ext uri="{9D8B030D-6E8A-4147-A177-3AD203B41FA5}">
                      <a16:colId xmlns:a16="http://schemas.microsoft.com/office/drawing/2014/main" val="2934969425"/>
                    </a:ext>
                  </a:extLst>
                </a:gridCol>
              </a:tblGrid>
              <a:tr h="462693">
                <a:tc>
                  <a:txBody>
                    <a:bodyPr/>
                    <a:lstStyle/>
                    <a:p>
                      <a:pPr algn="ctr"/>
                      <a:r>
                        <a:rPr lang="en-US" sz="1600" b="1" dirty="0">
                          <a:solidFill>
                            <a:schemeClr val="tx1"/>
                          </a:solidFill>
                          <a:latin typeface="Avenir Book"/>
                          <a:cs typeface="Arial" panose="020B0604020202020204" pitchFamily="34" charset="0"/>
                        </a:rPr>
                        <a:t>GENERAL REVENUE 2024</a:t>
                      </a:r>
                      <a:endParaRPr lang="en-US" sz="1400" b="1" dirty="0">
                        <a:solidFill>
                          <a:schemeClr val="tx1"/>
                        </a:solidFill>
                        <a:latin typeface="Avenir Book"/>
                        <a:cs typeface="Arial" panose="020B0604020202020204" pitchFamily="34" charset="0"/>
                      </a:endParaRP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534647">
                <a:tc>
                  <a:txBody>
                    <a:bodyPr/>
                    <a:lstStyle/>
                    <a:p>
                      <a:pPr marL="0" indent="0" algn="ctr">
                        <a:buFont typeface="Arial" panose="020B0604020202020204" pitchFamily="34" charset="0"/>
                        <a:buNone/>
                      </a:pPr>
                      <a:r>
                        <a:rPr lang="en-US" sz="1600" dirty="0">
                          <a:solidFill>
                            <a:schemeClr val="tx1"/>
                          </a:solidFill>
                          <a:latin typeface="Avenir Book"/>
                          <a:cs typeface="Arial" panose="020B0604020202020204" pitchFamily="34" charset="0"/>
                        </a:rPr>
                        <a:t>$214,000,000</a:t>
                      </a: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r h="528507">
                <a:tc>
                  <a:txBody>
                    <a:bodyPr/>
                    <a:lstStyle/>
                    <a:p>
                      <a:pPr marL="0" indent="0" algn="ctr">
                        <a:buFont typeface="Arial" panose="020B0604020202020204" pitchFamily="34" charset="0"/>
                        <a:buNone/>
                      </a:pPr>
                      <a:r>
                        <a:rPr lang="en-US" sz="1600" dirty="0">
                          <a:solidFill>
                            <a:schemeClr val="tx1"/>
                          </a:solidFill>
                          <a:latin typeface="Avenir Book"/>
                          <a:cs typeface="Arial" panose="020B0604020202020204" pitchFamily="34" charset="0"/>
                        </a:rPr>
                        <a:t>$16,500,000</a:t>
                      </a:r>
                    </a:p>
                  </a:txBody>
                  <a:tcPr marL="68580" marR="68580" marT="34290" marB="3429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8193739"/>
                  </a:ext>
                </a:extLst>
              </a:tr>
              <a:tr h="1396946">
                <a:tc>
                  <a:txBody>
                    <a:bodyPr/>
                    <a:lstStyle/>
                    <a:p>
                      <a:pPr marL="0" indent="0" algn="ctr">
                        <a:spcAft>
                          <a:spcPts val="1200"/>
                        </a:spcAft>
                        <a:buFont typeface="Arial" panose="020B0604020202020204" pitchFamily="34" charset="0"/>
                        <a:buNone/>
                      </a:pPr>
                      <a:r>
                        <a:rPr lang="en-US" sz="1600" dirty="0">
                          <a:solidFill>
                            <a:schemeClr val="tx1"/>
                          </a:solidFill>
                          <a:latin typeface="Avenir Book"/>
                          <a:cs typeface="Arial" panose="020B0604020202020204" pitchFamily="34" charset="0"/>
                        </a:rPr>
                        <a:t>$62,500,000</a:t>
                      </a:r>
                    </a:p>
                    <a:p>
                      <a:pPr marL="0" indent="0" algn="ctr">
                        <a:spcAft>
                          <a:spcPts val="1200"/>
                        </a:spcAft>
                        <a:buFont typeface="Arial" panose="020B0604020202020204" pitchFamily="34" charset="0"/>
                        <a:buNone/>
                      </a:pPr>
                      <a:r>
                        <a:rPr lang="en-US" sz="1600" dirty="0">
                          <a:solidFill>
                            <a:schemeClr val="tx1"/>
                          </a:solidFill>
                          <a:latin typeface="Avenir Book"/>
                          <a:cs typeface="Arial" panose="020B0604020202020204" pitchFamily="34" charset="0"/>
                        </a:rPr>
                        <a:t>$7,000,000</a:t>
                      </a:r>
                    </a:p>
                    <a:p>
                      <a:pPr marL="0" indent="0" algn="ctr">
                        <a:spcAft>
                          <a:spcPts val="1200"/>
                        </a:spcAft>
                        <a:buFont typeface="Arial" panose="020B0604020202020204" pitchFamily="34" charset="0"/>
                        <a:buNone/>
                      </a:pPr>
                      <a:r>
                        <a:rPr lang="en-US" sz="1600" dirty="0">
                          <a:solidFill>
                            <a:schemeClr val="tx1"/>
                          </a:solidFill>
                          <a:latin typeface="Avenir Book"/>
                          <a:cs typeface="Arial" panose="020B0604020202020204" pitchFamily="34" charset="0"/>
                        </a:rPr>
                        <a:t>$25,000,000</a:t>
                      </a:r>
                    </a:p>
                  </a:txBody>
                  <a:tcPr marL="68580" marR="68580" marT="34290" marB="34290" anchor="ctr">
                    <a:lnT w="9525" cap="flat" cmpd="sng" algn="ctr">
                      <a:solidFill>
                        <a:schemeClr val="bg1">
                          <a:lumMod val="8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8639626"/>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63976324"/>
              </p:ext>
            </p:extLst>
          </p:nvPr>
        </p:nvGraphicFramePr>
        <p:xfrm>
          <a:off x="7932202" y="1264729"/>
          <a:ext cx="3364412" cy="2922792"/>
        </p:xfrm>
        <a:graphic>
          <a:graphicData uri="http://schemas.openxmlformats.org/drawingml/2006/table">
            <a:tbl>
              <a:tblPr firstRow="1" bandRow="1">
                <a:tableStyleId>{5FD0F851-EC5A-4D38-B0AD-8093EC10F338}</a:tableStyleId>
              </a:tblPr>
              <a:tblGrid>
                <a:gridCol w="3364412">
                  <a:extLst>
                    <a:ext uri="{9D8B030D-6E8A-4147-A177-3AD203B41FA5}">
                      <a16:colId xmlns:a16="http://schemas.microsoft.com/office/drawing/2014/main" val="2934969425"/>
                    </a:ext>
                  </a:extLst>
                </a:gridCol>
              </a:tblGrid>
              <a:tr h="479487">
                <a:tc>
                  <a:txBody>
                    <a:bodyPr/>
                    <a:lstStyle/>
                    <a:p>
                      <a:pPr algn="ctr"/>
                      <a:r>
                        <a:rPr lang="en-US" sz="1600" b="1" strike="noStrike" baseline="0" dirty="0">
                          <a:solidFill>
                            <a:schemeClr val="tx1"/>
                          </a:solidFill>
                          <a:latin typeface="Avenir Book"/>
                          <a:cs typeface="Arial" panose="020B0604020202020204" pitchFamily="34" charset="0"/>
                        </a:rPr>
                        <a:t>GENERAL REVENUE </a:t>
                      </a:r>
                      <a:r>
                        <a:rPr lang="en-US" sz="1600" b="1" strike="noStrike" kern="1200" dirty="0">
                          <a:solidFill>
                            <a:schemeClr val="tx1"/>
                          </a:solidFill>
                          <a:latin typeface="Avenir Book"/>
                          <a:ea typeface="+mn-ea"/>
                          <a:cs typeface="Arial" panose="020B0604020202020204" pitchFamily="34" charset="0"/>
                        </a:rPr>
                        <a:t>2025</a:t>
                      </a: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547689">
                <a:tc>
                  <a:txBody>
                    <a:bodyPr/>
                    <a:lstStyle/>
                    <a:p>
                      <a:pPr marL="0" indent="0" algn="ctr">
                        <a:buFont typeface="Arial" panose="020B0604020202020204" pitchFamily="34" charset="0"/>
                        <a:buNone/>
                      </a:pPr>
                      <a:r>
                        <a:rPr lang="en-US" sz="1600" strike="noStrike" dirty="0">
                          <a:solidFill>
                            <a:schemeClr val="tx1"/>
                          </a:solidFill>
                          <a:latin typeface="Avenir Book"/>
                          <a:cs typeface="Arial" panose="020B0604020202020204" pitchFamily="34" charset="0"/>
                        </a:rPr>
                        <a:t>$</a:t>
                      </a:r>
                      <a:r>
                        <a:rPr lang="en-US" sz="1600" dirty="0">
                          <a:solidFill>
                            <a:schemeClr val="tx1"/>
                          </a:solidFill>
                          <a:latin typeface="Avenir Book"/>
                          <a:cs typeface="Arial" panose="020B0604020202020204" pitchFamily="34" charset="0"/>
                        </a:rPr>
                        <a:t>214,000,000</a:t>
                      </a:r>
                      <a:endParaRPr lang="en-US" sz="1600" strike="noStrike" dirty="0">
                        <a:solidFill>
                          <a:schemeClr val="tx1"/>
                        </a:solidFill>
                        <a:latin typeface="Avenir Book"/>
                        <a:cs typeface="Arial" panose="020B0604020202020204" pitchFamily="34" charset="0"/>
                      </a:endParaRP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r h="503263">
                <a:tc>
                  <a:txBody>
                    <a:bodyPr/>
                    <a:lstStyle/>
                    <a:p>
                      <a:pPr marL="0" indent="0" algn="ctr">
                        <a:buFont typeface="Arial" panose="020B0604020202020204" pitchFamily="34" charset="0"/>
                        <a:buNone/>
                      </a:pPr>
                      <a:r>
                        <a:rPr lang="en-US" sz="1600" strike="noStrike" dirty="0">
                          <a:solidFill>
                            <a:schemeClr val="tx1"/>
                          </a:solidFill>
                          <a:latin typeface="Avenir Book"/>
                          <a:cs typeface="Arial" panose="020B0604020202020204" pitchFamily="34" charset="0"/>
                        </a:rPr>
                        <a:t>$</a:t>
                      </a:r>
                      <a:r>
                        <a:rPr lang="en-US" sz="1600" dirty="0">
                          <a:solidFill>
                            <a:schemeClr val="tx1"/>
                          </a:solidFill>
                          <a:latin typeface="Avenir Book"/>
                          <a:cs typeface="Arial" panose="020B0604020202020204" pitchFamily="34" charset="0"/>
                        </a:rPr>
                        <a:t>16,500,000</a:t>
                      </a:r>
                      <a:endParaRPr lang="en-US" sz="1600" strike="noStrike" dirty="0">
                        <a:solidFill>
                          <a:schemeClr val="tx1"/>
                        </a:solidFill>
                        <a:latin typeface="Avenir Book"/>
                        <a:cs typeface="Arial" panose="020B0604020202020204" pitchFamily="34" charset="0"/>
                      </a:endParaRPr>
                    </a:p>
                  </a:txBody>
                  <a:tcPr marL="68580" marR="68580" marT="34290" marB="3429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48193739"/>
                  </a:ext>
                </a:extLst>
              </a:tr>
              <a:tr h="1392353">
                <a:tc>
                  <a:txBody>
                    <a:bodyPr/>
                    <a:lstStyle/>
                    <a:p>
                      <a:pPr marL="0" indent="0" algn="ctr">
                        <a:spcAft>
                          <a:spcPts val="1200"/>
                        </a:spcAft>
                        <a:buFont typeface="Arial" panose="020B0604020202020204" pitchFamily="34" charset="0"/>
                        <a:buNone/>
                      </a:pPr>
                      <a:r>
                        <a:rPr lang="en-US" sz="1600" strike="noStrike" dirty="0">
                          <a:solidFill>
                            <a:schemeClr val="tx1"/>
                          </a:solidFill>
                          <a:latin typeface="Avenir Book"/>
                          <a:cs typeface="Arial" panose="020B0604020202020204" pitchFamily="34" charset="0"/>
                        </a:rPr>
                        <a:t>$</a:t>
                      </a:r>
                      <a:r>
                        <a:rPr lang="en-US" sz="1600" dirty="0">
                          <a:solidFill>
                            <a:schemeClr val="tx1"/>
                          </a:solidFill>
                          <a:latin typeface="Avenir Book"/>
                          <a:cs typeface="Arial" panose="020B0604020202020204" pitchFamily="34" charset="0"/>
                        </a:rPr>
                        <a:t>62,500,000</a:t>
                      </a:r>
                    </a:p>
                    <a:p>
                      <a:pPr marL="0" indent="0" algn="ctr">
                        <a:spcAft>
                          <a:spcPts val="1200"/>
                        </a:spcAft>
                        <a:buFont typeface="Arial" panose="020B0604020202020204" pitchFamily="34" charset="0"/>
                        <a:buNone/>
                      </a:pPr>
                      <a:r>
                        <a:rPr lang="en-US" sz="1600" dirty="0">
                          <a:solidFill>
                            <a:schemeClr val="tx1"/>
                          </a:solidFill>
                          <a:latin typeface="Avenir Book"/>
                          <a:cs typeface="Arial" panose="020B0604020202020204" pitchFamily="34" charset="0"/>
                        </a:rPr>
                        <a:t>$7,000,000</a:t>
                      </a:r>
                    </a:p>
                    <a:p>
                      <a:pPr marL="0" indent="0" algn="ctr">
                        <a:spcAft>
                          <a:spcPts val="1200"/>
                        </a:spcAft>
                        <a:buFont typeface="Arial" panose="020B0604020202020204" pitchFamily="34" charset="0"/>
                        <a:buNone/>
                      </a:pPr>
                      <a:r>
                        <a:rPr lang="en-US" sz="1600" dirty="0">
                          <a:solidFill>
                            <a:schemeClr val="tx1"/>
                          </a:solidFill>
                          <a:latin typeface="Avenir Book"/>
                          <a:cs typeface="Arial" panose="020B0604020202020204" pitchFamily="34" charset="0"/>
                        </a:rPr>
                        <a:t>$25,000,000</a:t>
                      </a:r>
                    </a:p>
                  </a:txBody>
                  <a:tcPr marL="68580" marR="68580" marT="34290" marB="34290" anchor="ctr">
                    <a:lnT w="9525" cap="flat" cmpd="sng" algn="ctr">
                      <a:solidFill>
                        <a:schemeClr val="bg1">
                          <a:lumMod val="8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2213647"/>
                  </a:ext>
                </a:extLst>
              </a:tr>
            </a:tbl>
          </a:graphicData>
        </a:graphic>
      </p:graphicFrame>
      <p:sp>
        <p:nvSpPr>
          <p:cNvPr id="34" name="TextBox 33"/>
          <p:cNvSpPr txBox="1"/>
          <p:nvPr/>
        </p:nvSpPr>
        <p:spPr>
          <a:xfrm>
            <a:off x="5674249" y="1853395"/>
            <a:ext cx="843501" cy="307777"/>
          </a:xfrm>
          <a:prstGeom prst="rect">
            <a:avLst/>
          </a:prstGeom>
          <a:noFill/>
        </p:spPr>
        <p:txBody>
          <a:bodyPr wrap="none" rtlCol="0" anchor="ctr">
            <a:spAutoFit/>
          </a:bodyPr>
          <a:lstStyle/>
          <a:p>
            <a:pPr algn="ctr"/>
            <a:r>
              <a:rPr lang="en-US" sz="1400" b="1" dirty="0">
                <a:latin typeface="Avenir Book"/>
                <a:cs typeface="Arial" panose="020B0604020202020204" pitchFamily="34" charset="0"/>
              </a:rPr>
              <a:t>Formula</a:t>
            </a:r>
          </a:p>
        </p:txBody>
      </p:sp>
      <p:sp>
        <p:nvSpPr>
          <p:cNvPr id="35" name="TextBox 34"/>
          <p:cNvSpPr txBox="1"/>
          <p:nvPr/>
        </p:nvSpPr>
        <p:spPr>
          <a:xfrm>
            <a:off x="5689214" y="2974144"/>
            <a:ext cx="684803" cy="307777"/>
          </a:xfrm>
          <a:prstGeom prst="rect">
            <a:avLst/>
          </a:prstGeom>
          <a:noFill/>
        </p:spPr>
        <p:txBody>
          <a:bodyPr wrap="none" rtlCol="0" anchor="ctr">
            <a:spAutoFit/>
          </a:bodyPr>
          <a:lstStyle/>
          <a:p>
            <a:pPr algn="ctr"/>
            <a:r>
              <a:rPr lang="en-US" sz="1400" b="1" dirty="0">
                <a:latin typeface="Avenir Book"/>
                <a:cs typeface="Arial" panose="020B0604020202020204" pitchFamily="34" charset="0"/>
              </a:rPr>
              <a:t>TEOG</a:t>
            </a:r>
          </a:p>
        </p:txBody>
      </p:sp>
      <p:sp>
        <p:nvSpPr>
          <p:cNvPr id="36" name="TextBox 35"/>
          <p:cNvSpPr txBox="1"/>
          <p:nvPr/>
        </p:nvSpPr>
        <p:spPr>
          <a:xfrm>
            <a:off x="5581625" y="2453083"/>
            <a:ext cx="1007007" cy="307777"/>
          </a:xfrm>
          <a:prstGeom prst="rect">
            <a:avLst/>
          </a:prstGeom>
          <a:noFill/>
        </p:spPr>
        <p:txBody>
          <a:bodyPr wrap="none" rtlCol="0" anchor="ctr">
            <a:spAutoFit/>
          </a:bodyPr>
          <a:lstStyle/>
          <a:p>
            <a:pPr algn="ctr"/>
            <a:r>
              <a:rPr lang="en-US" sz="1400" b="1" dirty="0">
                <a:latin typeface="Avenir Book"/>
                <a:cs typeface="Arial" panose="020B0604020202020204" pitchFamily="34" charset="0"/>
              </a:rPr>
              <a:t>Workforce</a:t>
            </a:r>
          </a:p>
        </p:txBody>
      </p:sp>
      <p:sp>
        <p:nvSpPr>
          <p:cNvPr id="37" name="TextBox 36"/>
          <p:cNvSpPr txBox="1"/>
          <p:nvPr/>
        </p:nvSpPr>
        <p:spPr>
          <a:xfrm>
            <a:off x="5600454" y="4450336"/>
            <a:ext cx="896015" cy="461665"/>
          </a:xfrm>
          <a:prstGeom prst="rect">
            <a:avLst/>
          </a:prstGeom>
          <a:noFill/>
        </p:spPr>
        <p:txBody>
          <a:bodyPr wrap="none" rtlCol="0" anchor="ctr">
            <a:spAutoFit/>
          </a:bodyPr>
          <a:lstStyle/>
          <a:p>
            <a:pPr algn="ctr"/>
            <a:r>
              <a:rPr lang="en-US" sz="2400" b="1" dirty="0">
                <a:latin typeface="Avenir Book"/>
                <a:cs typeface="Arial" panose="020B0604020202020204" pitchFamily="34" charset="0"/>
              </a:rPr>
              <a:t>Total</a:t>
            </a:r>
          </a:p>
        </p:txBody>
      </p:sp>
      <p:sp>
        <p:nvSpPr>
          <p:cNvPr id="38" name="TextBox 37"/>
          <p:cNvSpPr txBox="1"/>
          <p:nvPr/>
        </p:nvSpPr>
        <p:spPr>
          <a:xfrm>
            <a:off x="882863" y="4325431"/>
            <a:ext cx="3235205" cy="461665"/>
          </a:xfrm>
          <a:prstGeom prst="rect">
            <a:avLst/>
          </a:prstGeom>
          <a:noFill/>
        </p:spPr>
        <p:txBody>
          <a:bodyPr wrap="square" rtlCol="0">
            <a:spAutoFit/>
          </a:bodyPr>
          <a:lstStyle/>
          <a:p>
            <a:pPr algn="ctr"/>
            <a:r>
              <a:rPr lang="en-US" sz="2400" dirty="0">
                <a:latin typeface="Avenir Book"/>
              </a:rPr>
              <a:t>$325,000,000</a:t>
            </a:r>
          </a:p>
        </p:txBody>
      </p:sp>
      <p:sp>
        <p:nvSpPr>
          <p:cNvPr id="39" name="TextBox 38"/>
          <p:cNvSpPr txBox="1"/>
          <p:nvPr/>
        </p:nvSpPr>
        <p:spPr>
          <a:xfrm>
            <a:off x="8007117" y="4309259"/>
            <a:ext cx="3235205" cy="461665"/>
          </a:xfrm>
          <a:prstGeom prst="rect">
            <a:avLst/>
          </a:prstGeom>
          <a:noFill/>
        </p:spPr>
        <p:txBody>
          <a:bodyPr wrap="square" rtlCol="0">
            <a:spAutoFit/>
          </a:bodyPr>
          <a:lstStyle/>
          <a:p>
            <a:pPr algn="ctr"/>
            <a:r>
              <a:rPr lang="en-US" sz="2400" dirty="0">
                <a:latin typeface="Avenir Book"/>
              </a:rPr>
              <a:t>$325,000,000</a:t>
            </a:r>
          </a:p>
        </p:txBody>
      </p:sp>
      <p:sp>
        <p:nvSpPr>
          <p:cNvPr id="4" name="TextBox 3">
            <a:extLst>
              <a:ext uri="{FF2B5EF4-FFF2-40B4-BE49-F238E27FC236}">
                <a16:creationId xmlns:a16="http://schemas.microsoft.com/office/drawing/2014/main" id="{D9667EB4-C1B1-93E2-49B3-51A257D10C18}"/>
              </a:ext>
            </a:extLst>
          </p:cNvPr>
          <p:cNvSpPr txBox="1"/>
          <p:nvPr/>
        </p:nvSpPr>
        <p:spPr>
          <a:xfrm>
            <a:off x="2945882" y="5376331"/>
            <a:ext cx="3036409" cy="461665"/>
          </a:xfrm>
          <a:prstGeom prst="rect">
            <a:avLst/>
          </a:prstGeom>
          <a:noFill/>
        </p:spPr>
        <p:txBody>
          <a:bodyPr wrap="none" rtlCol="0" anchor="ctr">
            <a:spAutoFit/>
          </a:bodyPr>
          <a:lstStyle/>
          <a:p>
            <a:pPr algn="ctr"/>
            <a:r>
              <a:rPr lang="en-US" sz="2400" b="1" dirty="0">
                <a:latin typeface="Avenir Book"/>
                <a:cs typeface="Arial" panose="020B0604020202020204" pitchFamily="34" charset="0"/>
              </a:rPr>
              <a:t>2024-2025 Biennium</a:t>
            </a:r>
          </a:p>
        </p:txBody>
      </p:sp>
      <p:sp>
        <p:nvSpPr>
          <p:cNvPr id="5" name="TextBox 4">
            <a:extLst>
              <a:ext uri="{FF2B5EF4-FFF2-40B4-BE49-F238E27FC236}">
                <a16:creationId xmlns:a16="http://schemas.microsoft.com/office/drawing/2014/main" id="{BB626BF8-6557-F9C6-C721-1A0B9F4EA420}"/>
              </a:ext>
            </a:extLst>
          </p:cNvPr>
          <p:cNvSpPr txBox="1"/>
          <p:nvPr/>
        </p:nvSpPr>
        <p:spPr>
          <a:xfrm>
            <a:off x="6365821" y="5376332"/>
            <a:ext cx="2608799" cy="461665"/>
          </a:xfrm>
          <a:prstGeom prst="rect">
            <a:avLst/>
          </a:prstGeom>
          <a:noFill/>
        </p:spPr>
        <p:txBody>
          <a:bodyPr wrap="square" rtlCol="0">
            <a:spAutoFit/>
          </a:bodyPr>
          <a:lstStyle/>
          <a:p>
            <a:pPr algn="ctr"/>
            <a:r>
              <a:rPr lang="en-US" sz="2400" b="1" dirty="0">
                <a:latin typeface="Gotham Black" panose="02000604040000020004" pitchFamily="2" charset="0"/>
              </a:rPr>
              <a:t>$650,000,000</a:t>
            </a:r>
          </a:p>
        </p:txBody>
      </p:sp>
      <p:sp>
        <p:nvSpPr>
          <p:cNvPr id="6" name="TextBox 5">
            <a:extLst>
              <a:ext uri="{FF2B5EF4-FFF2-40B4-BE49-F238E27FC236}">
                <a16:creationId xmlns:a16="http://schemas.microsoft.com/office/drawing/2014/main" id="{1BC06513-706B-188B-8652-DCE8B376915C}"/>
              </a:ext>
            </a:extLst>
          </p:cNvPr>
          <p:cNvSpPr txBox="1"/>
          <p:nvPr/>
        </p:nvSpPr>
        <p:spPr>
          <a:xfrm>
            <a:off x="4554641" y="3383461"/>
            <a:ext cx="2953950" cy="307777"/>
          </a:xfrm>
          <a:prstGeom prst="rect">
            <a:avLst/>
          </a:prstGeom>
          <a:noFill/>
        </p:spPr>
        <p:txBody>
          <a:bodyPr wrap="none" rtlCol="0" anchor="ctr">
            <a:spAutoFit/>
          </a:bodyPr>
          <a:lstStyle/>
          <a:p>
            <a:pPr algn="ctr"/>
            <a:r>
              <a:rPr lang="en-US" sz="1400" b="1" dirty="0">
                <a:latin typeface="Avenir Book"/>
                <a:cs typeface="Arial" panose="020B0604020202020204" pitchFamily="34" charset="0"/>
              </a:rPr>
              <a:t>TEOG (State &amp; Technical Colleges)</a:t>
            </a:r>
          </a:p>
        </p:txBody>
      </p:sp>
      <p:sp>
        <p:nvSpPr>
          <p:cNvPr id="8" name="TextBox 7">
            <a:extLst>
              <a:ext uri="{FF2B5EF4-FFF2-40B4-BE49-F238E27FC236}">
                <a16:creationId xmlns:a16="http://schemas.microsoft.com/office/drawing/2014/main" id="{D0619358-9842-BBE4-3A37-D37CEE39E88C}"/>
              </a:ext>
            </a:extLst>
          </p:cNvPr>
          <p:cNvSpPr txBox="1"/>
          <p:nvPr/>
        </p:nvSpPr>
        <p:spPr>
          <a:xfrm>
            <a:off x="4797958" y="3759324"/>
            <a:ext cx="2501006" cy="523220"/>
          </a:xfrm>
          <a:prstGeom prst="rect">
            <a:avLst/>
          </a:prstGeom>
          <a:noFill/>
        </p:spPr>
        <p:txBody>
          <a:bodyPr wrap="none" rtlCol="0" anchor="ctr">
            <a:spAutoFit/>
          </a:bodyPr>
          <a:lstStyle/>
          <a:p>
            <a:pPr algn="ctr"/>
            <a:r>
              <a:rPr lang="en-US" sz="1400" b="1" dirty="0">
                <a:latin typeface="Avenir Book"/>
                <a:cs typeface="Arial" panose="020B0604020202020204" pitchFamily="34" charset="0"/>
              </a:rPr>
              <a:t>Economically Disadvantaged</a:t>
            </a:r>
          </a:p>
          <a:p>
            <a:pPr algn="ctr"/>
            <a:r>
              <a:rPr lang="en-US" sz="1400" b="1" dirty="0">
                <a:latin typeface="Avenir Book"/>
                <a:cs typeface="Arial" panose="020B0604020202020204" pitchFamily="34" charset="0"/>
              </a:rPr>
              <a:t>Students Dual Credit</a:t>
            </a:r>
          </a:p>
        </p:txBody>
      </p:sp>
      <p:sp>
        <p:nvSpPr>
          <p:cNvPr id="9" name="Slide Number Placeholder 13">
            <a:extLst>
              <a:ext uri="{FF2B5EF4-FFF2-40B4-BE49-F238E27FC236}">
                <a16:creationId xmlns:a16="http://schemas.microsoft.com/office/drawing/2014/main" id="{2A0301A1-E84D-DC1C-74E4-D1FD00A340A2}"/>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10</a:t>
            </a:fld>
            <a:endParaRPr lang="en-US" dirty="0"/>
          </a:p>
        </p:txBody>
      </p:sp>
    </p:spTree>
    <p:extLst>
      <p:ext uri="{BB962C8B-B14F-4D97-AF65-F5344CB8AC3E}">
        <p14:creationId xmlns:p14="http://schemas.microsoft.com/office/powerpoint/2010/main" val="302849772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E760D-9676-3748-BBED-87382304A06F}"/>
              </a:ext>
            </a:extLst>
          </p:cNvPr>
          <p:cNvSpPr/>
          <p:nvPr/>
        </p:nvSpPr>
        <p:spPr>
          <a:xfrm>
            <a:off x="46862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94797" y="6090635"/>
            <a:ext cx="5807689" cy="246221"/>
          </a:xfrm>
          <a:prstGeom prst="rect">
            <a:avLst/>
          </a:prstGeom>
          <a:noFill/>
        </p:spPr>
        <p:txBody>
          <a:bodyPr wrap="square" rtlCol="0">
            <a:spAutoFit/>
          </a:bodyPr>
          <a:lstStyle/>
          <a:p>
            <a:pPr>
              <a:tabLst>
                <a:tab pos="117475" algn="l"/>
              </a:tabLst>
            </a:pPr>
            <a:r>
              <a:rPr lang="en-US" sz="1000" dirty="0">
                <a:latin typeface="Avenir Book"/>
              </a:rPr>
              <a:t>* Key bill tracking status is current as of April 22, 2023</a:t>
            </a:r>
            <a:r>
              <a:rPr lang="en-US" sz="1000" dirty="0">
                <a:solidFill>
                  <a:srgbClr val="FF0000"/>
                </a:solidFill>
                <a:latin typeface="Avenir Book"/>
              </a:rPr>
              <a:t>.</a:t>
            </a:r>
          </a:p>
        </p:txBody>
      </p:sp>
      <p:sp>
        <p:nvSpPr>
          <p:cNvPr id="9" name="Rectangle 8">
            <a:extLst>
              <a:ext uri="{FF2B5EF4-FFF2-40B4-BE49-F238E27FC236}">
                <a16:creationId xmlns:a16="http://schemas.microsoft.com/office/drawing/2014/main" id="{0FF79D4A-1200-7745-84E0-26DE2AEEFAC9}"/>
              </a:ext>
            </a:extLst>
          </p:cNvPr>
          <p:cNvSpPr/>
          <p:nvPr/>
        </p:nvSpPr>
        <p:spPr>
          <a:xfrm>
            <a:off x="612806" y="1875930"/>
            <a:ext cx="4187365" cy="1908215"/>
          </a:xfrm>
          <a:prstGeom prst="rect">
            <a:avLst/>
          </a:prstGeom>
        </p:spPr>
        <p:txBody>
          <a:bodyPr wrap="none">
            <a:spAutoFit/>
          </a:bodyPr>
          <a:lstStyle/>
          <a:p>
            <a:pPr>
              <a:spcBef>
                <a:spcPts val="1200"/>
              </a:spcBef>
            </a:pPr>
            <a:r>
              <a:rPr lang="en-US" b="1" dirty="0">
                <a:latin typeface="Avenir Heavy" panose="02000503020000020003" pitchFamily="2" charset="0"/>
                <a:hlinkClick r:id="rId3"/>
              </a:rPr>
              <a:t>HB 1 </a:t>
            </a:r>
            <a:r>
              <a:rPr lang="en-US" dirty="0">
                <a:latin typeface="Avenir Book"/>
              </a:rPr>
              <a:t>(Bonnen)</a:t>
            </a:r>
            <a:br>
              <a:rPr lang="en-US" dirty="0">
                <a:latin typeface="Avenir Book"/>
              </a:rPr>
            </a:br>
            <a:r>
              <a:rPr lang="en-US" b="1" i="1" dirty="0">
                <a:latin typeface="Avenir Heavy" panose="02000503020000020003" pitchFamily="2" charset="0"/>
              </a:rPr>
              <a:t>General Appropriations Bill</a:t>
            </a:r>
          </a:p>
          <a:p>
            <a:pPr>
              <a:spcBef>
                <a:spcPts val="1200"/>
              </a:spcBef>
            </a:pPr>
            <a:r>
              <a:rPr lang="en-US" dirty="0">
                <a:latin typeface="Avenir Book"/>
              </a:rPr>
              <a:t>Identifies state appropriations for all</a:t>
            </a:r>
            <a:br>
              <a:rPr lang="en-US" dirty="0">
                <a:latin typeface="Avenir Book"/>
              </a:rPr>
            </a:br>
            <a:r>
              <a:rPr lang="en-US" dirty="0">
                <a:latin typeface="Avenir Book"/>
              </a:rPr>
              <a:t>state agencies and other entities,</a:t>
            </a:r>
            <a:br>
              <a:rPr lang="en-US" dirty="0">
                <a:latin typeface="Avenir Book"/>
              </a:rPr>
            </a:br>
            <a:r>
              <a:rPr lang="en-US" dirty="0">
                <a:latin typeface="Avenir Book"/>
              </a:rPr>
              <a:t>including higher education institutions,</a:t>
            </a:r>
            <a:br>
              <a:rPr lang="en-US" dirty="0">
                <a:latin typeface="Avenir Book"/>
              </a:rPr>
            </a:br>
            <a:r>
              <a:rPr lang="en-US" dirty="0">
                <a:latin typeface="Avenir Book"/>
              </a:rPr>
              <a:t>for the 2024-2025 biennium. </a:t>
            </a:r>
          </a:p>
        </p:txBody>
      </p:sp>
      <p:sp>
        <p:nvSpPr>
          <p:cNvPr id="11" name="Rectangle 10">
            <a:extLst>
              <a:ext uri="{FF2B5EF4-FFF2-40B4-BE49-F238E27FC236}">
                <a16:creationId xmlns:a16="http://schemas.microsoft.com/office/drawing/2014/main" id="{FC8A9754-4E42-DE43-B60D-D728AD67025C}"/>
              </a:ext>
            </a:extLst>
          </p:cNvPr>
          <p:cNvSpPr/>
          <p:nvPr/>
        </p:nvSpPr>
        <p:spPr>
          <a:xfrm>
            <a:off x="703385" y="4196623"/>
            <a:ext cx="4809971" cy="1200329"/>
          </a:xfrm>
          <a:prstGeom prst="rect">
            <a:avLst/>
          </a:prstGeom>
        </p:spPr>
        <p:txBody>
          <a:bodyPr wrap="squar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Passed House and Senate; conferees appointed. </a:t>
            </a:r>
          </a:p>
          <a:p>
            <a:r>
              <a:rPr lang="en-US" dirty="0">
                <a:latin typeface="Avenir Book"/>
              </a:rPr>
              <a:t>April 21, 2023.*</a:t>
            </a:r>
          </a:p>
        </p:txBody>
      </p:sp>
      <p:cxnSp>
        <p:nvCxnSpPr>
          <p:cNvPr id="13" name="Straight Connector 12">
            <a:extLst>
              <a:ext uri="{FF2B5EF4-FFF2-40B4-BE49-F238E27FC236}">
                <a16:creationId xmlns:a16="http://schemas.microsoft.com/office/drawing/2014/main" id="{6B6A68B4-3DDD-D54E-80CA-D137748179E7}"/>
              </a:ext>
            </a:extLst>
          </p:cNvPr>
          <p:cNvCxnSpPr/>
          <p:nvPr/>
        </p:nvCxnSpPr>
        <p:spPr>
          <a:xfrm>
            <a:off x="703385" y="3991866"/>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188870F-8160-AE4D-AF49-7210B649D82F}"/>
              </a:ext>
            </a:extLst>
          </p:cNvPr>
          <p:cNvSpPr/>
          <p:nvPr/>
        </p:nvSpPr>
        <p:spPr>
          <a:xfrm>
            <a:off x="627474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C01377A-DE04-214F-BF1C-9B3EBE05589B}"/>
              </a:ext>
            </a:extLst>
          </p:cNvPr>
          <p:cNvSpPr/>
          <p:nvPr/>
        </p:nvSpPr>
        <p:spPr>
          <a:xfrm>
            <a:off x="6418926" y="1875930"/>
            <a:ext cx="4187365" cy="1908215"/>
          </a:xfrm>
          <a:prstGeom prst="rect">
            <a:avLst/>
          </a:prstGeom>
        </p:spPr>
        <p:txBody>
          <a:bodyPr wrap="none">
            <a:spAutoFit/>
          </a:bodyPr>
          <a:lstStyle/>
          <a:p>
            <a:pPr>
              <a:spcBef>
                <a:spcPts val="1200"/>
              </a:spcBef>
            </a:pPr>
            <a:r>
              <a:rPr lang="en-US" b="1" dirty="0">
                <a:latin typeface="Avenir Heavy" panose="02000503020000020003" pitchFamily="2" charset="0"/>
                <a:hlinkClick r:id="rId4"/>
              </a:rPr>
              <a:t>SB 1</a:t>
            </a:r>
            <a:r>
              <a:rPr lang="en-US" b="1" dirty="0">
                <a:latin typeface="Avenir Heavy" panose="02000503020000020003" pitchFamily="2" charset="0"/>
              </a:rPr>
              <a:t> </a:t>
            </a:r>
            <a:r>
              <a:rPr lang="en-US" dirty="0">
                <a:latin typeface="Avenir Book"/>
              </a:rPr>
              <a:t>(Huffman)</a:t>
            </a:r>
            <a:br>
              <a:rPr lang="en-US" dirty="0">
                <a:latin typeface="Avenir Book"/>
              </a:rPr>
            </a:br>
            <a:r>
              <a:rPr lang="en-US" b="1" i="1" dirty="0">
                <a:latin typeface="Avenir Heavy" panose="02000503020000020003" pitchFamily="2" charset="0"/>
              </a:rPr>
              <a:t>General Appropriations Bill</a:t>
            </a:r>
          </a:p>
          <a:p>
            <a:pPr>
              <a:spcBef>
                <a:spcPts val="1200"/>
              </a:spcBef>
            </a:pPr>
            <a:r>
              <a:rPr lang="en-US" dirty="0">
                <a:latin typeface="Avenir Book"/>
              </a:rPr>
              <a:t>Identifies state appropriations for all</a:t>
            </a:r>
            <a:br>
              <a:rPr lang="en-US" dirty="0">
                <a:latin typeface="Avenir Book"/>
              </a:rPr>
            </a:br>
            <a:r>
              <a:rPr lang="en-US" dirty="0">
                <a:latin typeface="Avenir Book"/>
              </a:rPr>
              <a:t>state agencies and other entities,</a:t>
            </a:r>
            <a:br>
              <a:rPr lang="en-US" dirty="0">
                <a:latin typeface="Avenir Book"/>
              </a:rPr>
            </a:br>
            <a:r>
              <a:rPr lang="en-US" dirty="0">
                <a:latin typeface="Avenir Book"/>
              </a:rPr>
              <a:t>including higher education institutions,</a:t>
            </a:r>
            <a:br>
              <a:rPr lang="en-US" dirty="0">
                <a:latin typeface="Avenir Book"/>
              </a:rPr>
            </a:br>
            <a:r>
              <a:rPr lang="en-US" dirty="0">
                <a:latin typeface="Avenir Book"/>
              </a:rPr>
              <a:t>for the 2024-2025 biennium. </a:t>
            </a:r>
          </a:p>
        </p:txBody>
      </p:sp>
      <p:sp>
        <p:nvSpPr>
          <p:cNvPr id="16" name="Rectangle 15">
            <a:extLst>
              <a:ext uri="{FF2B5EF4-FFF2-40B4-BE49-F238E27FC236}">
                <a16:creationId xmlns:a16="http://schemas.microsoft.com/office/drawing/2014/main" id="{E0AC1564-EFB6-454A-9A69-DF063FBF8641}"/>
              </a:ext>
            </a:extLst>
          </p:cNvPr>
          <p:cNvSpPr/>
          <p:nvPr/>
        </p:nvSpPr>
        <p:spPr>
          <a:xfrm>
            <a:off x="6509505" y="4196623"/>
            <a:ext cx="3178242" cy="923330"/>
          </a:xfrm>
          <a:prstGeom prst="rect">
            <a:avLst/>
          </a:prstGeom>
        </p:spPr>
        <p:txBody>
          <a:bodyPr wrap="none">
            <a:spAutoFit/>
          </a:bodyPr>
          <a:lstStyle/>
          <a:p>
            <a:pPr>
              <a:spcBef>
                <a:spcPts val="1200"/>
              </a:spcBef>
            </a:pPr>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Voted favorably from Senate.</a:t>
            </a:r>
            <a:br>
              <a:rPr lang="en-US" dirty="0">
                <a:latin typeface="Avenir Book"/>
              </a:rPr>
            </a:br>
            <a:r>
              <a:rPr lang="en-US" dirty="0">
                <a:latin typeface="Avenir Book"/>
              </a:rPr>
              <a:t>April 12, 2023.*</a:t>
            </a:r>
          </a:p>
        </p:txBody>
      </p:sp>
      <p:cxnSp>
        <p:nvCxnSpPr>
          <p:cNvPr id="17" name="Straight Connector 16">
            <a:extLst>
              <a:ext uri="{FF2B5EF4-FFF2-40B4-BE49-F238E27FC236}">
                <a16:creationId xmlns:a16="http://schemas.microsoft.com/office/drawing/2014/main" id="{5E3BF5CA-6079-2644-84EB-64B30F07CE1E}"/>
              </a:ext>
            </a:extLst>
          </p:cNvPr>
          <p:cNvCxnSpPr/>
          <p:nvPr/>
        </p:nvCxnSpPr>
        <p:spPr>
          <a:xfrm>
            <a:off x="6509505" y="3991866"/>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EE9548A7-7C08-16C4-66EA-CAA0D697D02B}"/>
              </a:ext>
            </a:extLst>
          </p:cNvPr>
          <p:cNvSpPr txBox="1">
            <a:spLocks/>
          </p:cNvSpPr>
          <p:nvPr/>
        </p:nvSpPr>
        <p:spPr>
          <a:xfrm>
            <a:off x="612805" y="627310"/>
            <a:ext cx="10982992"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KEY BILL TRACKING </a:t>
            </a:r>
          </a:p>
        </p:txBody>
      </p:sp>
      <p:sp>
        <p:nvSpPr>
          <p:cNvPr id="3" name="Slide Number Placeholder 13">
            <a:extLst>
              <a:ext uri="{FF2B5EF4-FFF2-40B4-BE49-F238E27FC236}">
                <a16:creationId xmlns:a16="http://schemas.microsoft.com/office/drawing/2014/main" id="{7E98D3DF-94BA-C686-0CAB-EBE138DFFCBB}"/>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11</a:t>
            </a:fld>
            <a:endParaRPr lang="en-US" dirty="0"/>
          </a:p>
        </p:txBody>
      </p:sp>
    </p:spTree>
    <p:extLst>
      <p:ext uri="{BB962C8B-B14F-4D97-AF65-F5344CB8AC3E}">
        <p14:creationId xmlns:p14="http://schemas.microsoft.com/office/powerpoint/2010/main" val="212446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in a suit and tie&#10;&#10;Description automatically generated with medium confidence">
            <a:extLst>
              <a:ext uri="{FF2B5EF4-FFF2-40B4-BE49-F238E27FC236}">
                <a16:creationId xmlns:a16="http://schemas.microsoft.com/office/drawing/2014/main" id="{FB21ACA8-2CB3-F24E-828C-F7061715F284}"/>
              </a:ext>
            </a:extLst>
          </p:cNvPr>
          <p:cNvPicPr>
            <a:picLocks noChangeAspect="1"/>
          </p:cNvPicPr>
          <p:nvPr/>
        </p:nvPicPr>
        <p:blipFill>
          <a:blip r:embed="rId3"/>
          <a:stretch>
            <a:fillRect/>
          </a:stretch>
        </p:blipFill>
        <p:spPr>
          <a:xfrm>
            <a:off x="3492050" y="4376432"/>
            <a:ext cx="838365" cy="1117820"/>
          </a:xfrm>
          <a:prstGeom prst="rect">
            <a:avLst/>
          </a:prstGeom>
        </p:spPr>
      </p:pic>
      <p:pic>
        <p:nvPicPr>
          <p:cNvPr id="19" name="Picture 18" descr="Medium shot of a person smiling&#10;&#10;Description automatically generated">
            <a:extLst>
              <a:ext uri="{FF2B5EF4-FFF2-40B4-BE49-F238E27FC236}">
                <a16:creationId xmlns:a16="http://schemas.microsoft.com/office/drawing/2014/main" id="{4CF30B50-FF6C-C14F-B0D6-F18A24CE2287}"/>
              </a:ext>
            </a:extLst>
          </p:cNvPr>
          <p:cNvPicPr>
            <a:picLocks noChangeAspect="1"/>
          </p:cNvPicPr>
          <p:nvPr/>
        </p:nvPicPr>
        <p:blipFill>
          <a:blip r:embed="rId4"/>
          <a:stretch>
            <a:fillRect/>
          </a:stretch>
        </p:blipFill>
        <p:spPr>
          <a:xfrm>
            <a:off x="4255096" y="2598443"/>
            <a:ext cx="820415" cy="1093887"/>
          </a:xfrm>
          <a:prstGeom prst="rect">
            <a:avLst/>
          </a:prstGeom>
        </p:spPr>
      </p:pic>
      <p:pic>
        <p:nvPicPr>
          <p:cNvPr id="15" name="Picture 14" descr="A person in a suit&#10;&#10;Description automatically generated with low confidence">
            <a:extLst>
              <a:ext uri="{FF2B5EF4-FFF2-40B4-BE49-F238E27FC236}">
                <a16:creationId xmlns:a16="http://schemas.microsoft.com/office/drawing/2014/main" id="{AA6EE736-EEA6-6A48-887B-12436E8D4ED0}"/>
              </a:ext>
            </a:extLst>
          </p:cNvPr>
          <p:cNvPicPr>
            <a:picLocks noChangeAspect="1"/>
          </p:cNvPicPr>
          <p:nvPr/>
        </p:nvPicPr>
        <p:blipFill>
          <a:blip r:embed="rId5"/>
          <a:stretch>
            <a:fillRect/>
          </a:stretch>
        </p:blipFill>
        <p:spPr>
          <a:xfrm>
            <a:off x="2272884" y="4360732"/>
            <a:ext cx="828727" cy="1104969"/>
          </a:xfrm>
          <a:prstGeom prst="rect">
            <a:avLst/>
          </a:prstGeom>
        </p:spPr>
      </p:pic>
      <p:sp>
        <p:nvSpPr>
          <p:cNvPr id="7" name="Title 1"/>
          <p:cNvSpPr txBox="1">
            <a:spLocks/>
          </p:cNvSpPr>
          <p:nvPr/>
        </p:nvSpPr>
        <p:spPr>
          <a:xfrm>
            <a:off x="185737" y="537794"/>
            <a:ext cx="11820525"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BUDGET CONFEREES</a:t>
            </a:r>
          </a:p>
          <a:p>
            <a:pPr algn="ctr"/>
            <a:endParaRPr lang="en-US" sz="1800" spc="500" dirty="0">
              <a:solidFill>
                <a:schemeClr val="tx2"/>
              </a:solidFill>
              <a:latin typeface="Avenir Medium" charset="0"/>
              <a:ea typeface="Avenir Medium" charset="0"/>
              <a:cs typeface="Avenir Medium" charset="0"/>
            </a:endParaRPr>
          </a:p>
          <a:p>
            <a:pPr algn="ctr"/>
            <a:r>
              <a:rPr lang="en-US" sz="1800" spc="500" dirty="0">
                <a:solidFill>
                  <a:schemeClr val="tx2"/>
                </a:solidFill>
                <a:latin typeface="Avenir Medium" charset="0"/>
                <a:ea typeface="Avenir Medium" charset="0"/>
                <a:cs typeface="Avenir Medium" charset="0"/>
              </a:rPr>
              <a:t>88</a:t>
            </a:r>
            <a:r>
              <a:rPr lang="en-US" sz="1800" spc="500" baseline="30000" dirty="0">
                <a:solidFill>
                  <a:schemeClr val="tx2"/>
                </a:solidFill>
                <a:latin typeface="Avenir Medium" charset="0"/>
                <a:ea typeface="Avenir Medium" charset="0"/>
                <a:cs typeface="Avenir Medium" charset="0"/>
              </a:rPr>
              <a:t>th</a:t>
            </a:r>
            <a:r>
              <a:rPr lang="en-US" sz="1800" spc="500" dirty="0">
                <a:solidFill>
                  <a:schemeClr val="tx2"/>
                </a:solidFill>
                <a:latin typeface="Avenir Medium" charset="0"/>
                <a:ea typeface="Avenir Medium" charset="0"/>
                <a:cs typeface="Avenir Medium" charset="0"/>
              </a:rPr>
              <a:t> LEGISLATIVE SESSION</a:t>
            </a:r>
            <a:endParaRPr lang="en-US" sz="2800" spc="500" dirty="0">
              <a:solidFill>
                <a:srgbClr val="FF0000"/>
              </a:solidFill>
              <a:latin typeface="Avenir Medium" charset="0"/>
              <a:ea typeface="Avenir Medium" charset="0"/>
              <a:cs typeface="Avenir Medium" charset="0"/>
            </a:endParaRPr>
          </a:p>
        </p:txBody>
      </p:sp>
      <p:sp>
        <p:nvSpPr>
          <p:cNvPr id="49" name="Rectangle 48"/>
          <p:cNvSpPr/>
          <p:nvPr/>
        </p:nvSpPr>
        <p:spPr>
          <a:xfrm>
            <a:off x="2822792" y="3824827"/>
            <a:ext cx="1296198" cy="415498"/>
          </a:xfrm>
          <a:prstGeom prst="rect">
            <a:avLst/>
          </a:prstGeom>
        </p:spPr>
        <p:txBody>
          <a:bodyPr wrap="square">
            <a:spAutoFit/>
          </a:bodyPr>
          <a:lstStyle/>
          <a:p>
            <a:pPr algn="ctr"/>
            <a:r>
              <a:rPr lang="en-US" sz="1050" dirty="0">
                <a:latin typeface="Avenir Book"/>
                <a:cs typeface="Arial" panose="020B0604020202020204" pitchFamily="34" charset="0"/>
              </a:rPr>
              <a:t>Sen. Robert Nichols</a:t>
            </a:r>
          </a:p>
        </p:txBody>
      </p:sp>
      <p:sp>
        <p:nvSpPr>
          <p:cNvPr id="50" name="Rectangle 49"/>
          <p:cNvSpPr/>
          <p:nvPr/>
        </p:nvSpPr>
        <p:spPr>
          <a:xfrm>
            <a:off x="4118990" y="3850804"/>
            <a:ext cx="1090088" cy="430887"/>
          </a:xfrm>
          <a:prstGeom prst="rect">
            <a:avLst/>
          </a:prstGeom>
        </p:spPr>
        <p:txBody>
          <a:bodyPr wrap="square">
            <a:spAutoFit/>
          </a:bodyPr>
          <a:lstStyle/>
          <a:p>
            <a:pPr algn="ctr"/>
            <a:r>
              <a:rPr lang="en-US" sz="1050" dirty="0">
                <a:latin typeface="Avenir Book"/>
                <a:cs typeface="Arial" panose="020B0604020202020204" pitchFamily="34" charset="0"/>
              </a:rPr>
              <a:t>Sen. Lois Kolkhorst </a:t>
            </a:r>
          </a:p>
        </p:txBody>
      </p:sp>
      <p:sp>
        <p:nvSpPr>
          <p:cNvPr id="51" name="Rectangle 50"/>
          <p:cNvSpPr/>
          <p:nvPr/>
        </p:nvSpPr>
        <p:spPr>
          <a:xfrm>
            <a:off x="2106070" y="5581542"/>
            <a:ext cx="1089443" cy="415498"/>
          </a:xfrm>
          <a:prstGeom prst="rect">
            <a:avLst/>
          </a:prstGeom>
        </p:spPr>
        <p:txBody>
          <a:bodyPr wrap="square">
            <a:spAutoFit/>
          </a:bodyPr>
          <a:lstStyle/>
          <a:p>
            <a:pPr algn="ctr"/>
            <a:r>
              <a:rPr lang="en-US" sz="1050" dirty="0">
                <a:latin typeface="Avenir Book"/>
                <a:cs typeface="Arial" panose="020B0604020202020204" pitchFamily="34" charset="0"/>
              </a:rPr>
              <a:t>Sen. Brandon Creighton</a:t>
            </a:r>
          </a:p>
        </p:txBody>
      </p:sp>
      <p:sp>
        <p:nvSpPr>
          <p:cNvPr id="52" name="Rectangle 51"/>
          <p:cNvSpPr/>
          <p:nvPr/>
        </p:nvSpPr>
        <p:spPr>
          <a:xfrm>
            <a:off x="3445190" y="5581542"/>
            <a:ext cx="919496" cy="738664"/>
          </a:xfrm>
          <a:prstGeom prst="rect">
            <a:avLst/>
          </a:prstGeom>
        </p:spPr>
        <p:txBody>
          <a:bodyPr wrap="square">
            <a:spAutoFit/>
          </a:bodyPr>
          <a:lstStyle/>
          <a:p>
            <a:pPr algn="ctr"/>
            <a:r>
              <a:rPr lang="en-US" sz="1050" dirty="0">
                <a:latin typeface="Avenir Book"/>
                <a:cs typeface="Arial" panose="020B0604020202020204" pitchFamily="34" charset="0"/>
              </a:rPr>
              <a:t>Sen. Charles Schwertner</a:t>
            </a:r>
          </a:p>
          <a:p>
            <a:pPr algn="ctr"/>
            <a:endParaRPr lang="en-US" sz="1050" dirty="0">
              <a:latin typeface="Avenir Book"/>
              <a:cs typeface="Arial" panose="020B0604020202020204" pitchFamily="34" charset="0"/>
            </a:endParaRPr>
          </a:p>
        </p:txBody>
      </p:sp>
      <p:sp>
        <p:nvSpPr>
          <p:cNvPr id="56" name="TextBox 55"/>
          <p:cNvSpPr txBox="1"/>
          <p:nvPr/>
        </p:nvSpPr>
        <p:spPr>
          <a:xfrm>
            <a:off x="898070" y="6169194"/>
            <a:ext cx="5807689" cy="246221"/>
          </a:xfrm>
          <a:prstGeom prst="rect">
            <a:avLst/>
          </a:prstGeom>
          <a:noFill/>
        </p:spPr>
        <p:txBody>
          <a:bodyPr wrap="square" rtlCol="0">
            <a:spAutoFit/>
          </a:bodyPr>
          <a:lstStyle/>
          <a:p>
            <a:r>
              <a:rPr lang="en-US" sz="1000" dirty="0">
                <a:latin typeface="Avenir Book"/>
              </a:rPr>
              <a:t>* HCC delegation member.</a:t>
            </a:r>
          </a:p>
        </p:txBody>
      </p:sp>
      <p:pic>
        <p:nvPicPr>
          <p:cNvPr id="63" name="Picture 62">
            <a:extLst>
              <a:ext uri="{FF2B5EF4-FFF2-40B4-BE49-F238E27FC236}">
                <a16:creationId xmlns:a16="http://schemas.microsoft.com/office/drawing/2014/main" id="{26D8788C-3F63-514A-86EE-6D18AA7C1C06}"/>
              </a:ext>
            </a:extLst>
          </p:cNvPr>
          <p:cNvPicPr>
            <a:picLocks noChangeAspect="1"/>
          </p:cNvPicPr>
          <p:nvPr/>
        </p:nvPicPr>
        <p:blipFill rotWithShape="1">
          <a:blip r:embed="rId6">
            <a:extLst>
              <a:ext uri="{28A0092B-C50C-407E-A947-70E740481C1C}">
                <a14:useLocalDpi xmlns:a14="http://schemas.microsoft.com/office/drawing/2010/main" val="0"/>
              </a:ext>
            </a:extLst>
          </a:blip>
          <a:srcRect b="4000"/>
          <a:stretch/>
        </p:blipFill>
        <p:spPr>
          <a:xfrm>
            <a:off x="2965726" y="2585864"/>
            <a:ext cx="820416" cy="1093887"/>
          </a:xfrm>
          <a:prstGeom prst="rect">
            <a:avLst/>
          </a:prstGeom>
        </p:spPr>
      </p:pic>
      <p:sp>
        <p:nvSpPr>
          <p:cNvPr id="67" name="Rectangle 66">
            <a:extLst>
              <a:ext uri="{FF2B5EF4-FFF2-40B4-BE49-F238E27FC236}">
                <a16:creationId xmlns:a16="http://schemas.microsoft.com/office/drawing/2014/main" id="{7C9B7BBF-5DDA-5C43-8C6F-7D7570307F22}"/>
              </a:ext>
            </a:extLst>
          </p:cNvPr>
          <p:cNvSpPr/>
          <p:nvPr/>
        </p:nvSpPr>
        <p:spPr>
          <a:xfrm>
            <a:off x="6939610" y="3854425"/>
            <a:ext cx="1105120" cy="415498"/>
          </a:xfrm>
          <a:prstGeom prst="rect">
            <a:avLst/>
          </a:prstGeom>
        </p:spPr>
        <p:txBody>
          <a:bodyPr wrap="square">
            <a:spAutoFit/>
          </a:bodyPr>
          <a:lstStyle/>
          <a:p>
            <a:pPr algn="ctr"/>
            <a:r>
              <a:rPr lang="en-US" sz="1050" dirty="0">
                <a:latin typeface="Avenir Book"/>
                <a:cs typeface="Arial" panose="020B0604020202020204" pitchFamily="34" charset="0"/>
              </a:rPr>
              <a:t>Rep. Greg Bonnen, </a:t>
            </a:r>
            <a:r>
              <a:rPr lang="en-US" sz="1050" dirty="0">
                <a:latin typeface="Avenir Heavy" panose="02000503020000020003" pitchFamily="2" charset="0"/>
                <a:cs typeface="Arial" panose="020B0604020202020204" pitchFamily="34" charset="0"/>
              </a:rPr>
              <a:t>Chair</a:t>
            </a:r>
            <a:endParaRPr lang="en-US" sz="1050" b="1" dirty="0">
              <a:latin typeface="Avenir Book"/>
              <a:cs typeface="Arial" panose="020B0604020202020204" pitchFamily="34" charset="0"/>
            </a:endParaRPr>
          </a:p>
        </p:txBody>
      </p:sp>
      <p:sp>
        <p:nvSpPr>
          <p:cNvPr id="85" name="Rectangle 84">
            <a:extLst>
              <a:ext uri="{FF2B5EF4-FFF2-40B4-BE49-F238E27FC236}">
                <a16:creationId xmlns:a16="http://schemas.microsoft.com/office/drawing/2014/main" id="{1EF7CB02-D063-9A44-AFAE-48100B767D89}"/>
              </a:ext>
            </a:extLst>
          </p:cNvPr>
          <p:cNvSpPr/>
          <p:nvPr/>
        </p:nvSpPr>
        <p:spPr>
          <a:xfrm>
            <a:off x="1298514" y="3824827"/>
            <a:ext cx="1565109" cy="430887"/>
          </a:xfrm>
          <a:prstGeom prst="rect">
            <a:avLst/>
          </a:prstGeom>
        </p:spPr>
        <p:txBody>
          <a:bodyPr wrap="square">
            <a:spAutoFit/>
          </a:bodyPr>
          <a:lstStyle/>
          <a:p>
            <a:pPr algn="ctr"/>
            <a:r>
              <a:rPr lang="en-US" sz="1050" dirty="0">
                <a:latin typeface="Avenir Book"/>
                <a:cs typeface="Arial" panose="020B0604020202020204" pitchFamily="34" charset="0"/>
              </a:rPr>
              <a:t>Sen. Joan Huffman*</a:t>
            </a:r>
            <a:br>
              <a:rPr lang="en-US" sz="1050" dirty="0">
                <a:latin typeface="Avenir Book"/>
                <a:cs typeface="Arial" panose="020B0604020202020204" pitchFamily="34" charset="0"/>
              </a:rPr>
            </a:br>
            <a:r>
              <a:rPr lang="en-US" sz="1050" dirty="0">
                <a:latin typeface="Avenir Book"/>
                <a:cs typeface="Arial" panose="020B0604020202020204" pitchFamily="34" charset="0"/>
              </a:rPr>
              <a:t> </a:t>
            </a:r>
            <a:r>
              <a:rPr lang="en-US" sz="1050" dirty="0">
                <a:latin typeface="Avenir Heavy" panose="02000503020000020003" pitchFamily="2" charset="0"/>
                <a:cs typeface="Arial" panose="020B0604020202020204" pitchFamily="34" charset="0"/>
              </a:rPr>
              <a:t>Chair</a:t>
            </a:r>
          </a:p>
        </p:txBody>
      </p:sp>
      <p:sp>
        <p:nvSpPr>
          <p:cNvPr id="86" name="Rectangle 85">
            <a:extLst>
              <a:ext uri="{FF2B5EF4-FFF2-40B4-BE49-F238E27FC236}">
                <a16:creationId xmlns:a16="http://schemas.microsoft.com/office/drawing/2014/main" id="{EB6A574F-EF5C-0E4A-9E32-CBE7A56AEC13}"/>
              </a:ext>
            </a:extLst>
          </p:cNvPr>
          <p:cNvSpPr/>
          <p:nvPr/>
        </p:nvSpPr>
        <p:spPr>
          <a:xfrm>
            <a:off x="8044730" y="3854425"/>
            <a:ext cx="1238563" cy="415498"/>
          </a:xfrm>
          <a:prstGeom prst="rect">
            <a:avLst/>
          </a:prstGeom>
        </p:spPr>
        <p:txBody>
          <a:bodyPr wrap="square">
            <a:spAutoFit/>
          </a:bodyPr>
          <a:lstStyle/>
          <a:p>
            <a:pPr algn="ctr"/>
            <a:r>
              <a:rPr lang="en-US" sz="1050" dirty="0">
                <a:latin typeface="Avenir Book"/>
                <a:cs typeface="Arial" panose="020B0604020202020204" pitchFamily="34" charset="0"/>
              </a:rPr>
              <a:t>Rep. Mary Gonzalez</a:t>
            </a:r>
          </a:p>
        </p:txBody>
      </p:sp>
      <p:sp>
        <p:nvSpPr>
          <p:cNvPr id="87" name="Rectangle 86">
            <a:extLst>
              <a:ext uri="{FF2B5EF4-FFF2-40B4-BE49-F238E27FC236}">
                <a16:creationId xmlns:a16="http://schemas.microsoft.com/office/drawing/2014/main" id="{99071181-3550-4844-B720-B169E152C2BC}"/>
              </a:ext>
            </a:extLst>
          </p:cNvPr>
          <p:cNvSpPr/>
          <p:nvPr/>
        </p:nvSpPr>
        <p:spPr>
          <a:xfrm>
            <a:off x="7503837" y="5682527"/>
            <a:ext cx="1106448" cy="415498"/>
          </a:xfrm>
          <a:prstGeom prst="rect">
            <a:avLst/>
          </a:prstGeom>
        </p:spPr>
        <p:txBody>
          <a:bodyPr wrap="square">
            <a:spAutoFit/>
          </a:bodyPr>
          <a:lstStyle/>
          <a:p>
            <a:pPr algn="ctr"/>
            <a:r>
              <a:rPr lang="en-US" sz="1050" dirty="0">
                <a:latin typeface="Avenir Book"/>
                <a:cs typeface="Arial" panose="020B0604020202020204" pitchFamily="34" charset="0"/>
              </a:rPr>
              <a:t>Rep. Gary VanDeaver</a:t>
            </a:r>
          </a:p>
        </p:txBody>
      </p:sp>
      <p:sp>
        <p:nvSpPr>
          <p:cNvPr id="88" name="Rectangle 87">
            <a:extLst>
              <a:ext uri="{FF2B5EF4-FFF2-40B4-BE49-F238E27FC236}">
                <a16:creationId xmlns:a16="http://schemas.microsoft.com/office/drawing/2014/main" id="{2FF7C315-F5FC-DA48-B86E-4F530DCA0DE0}"/>
              </a:ext>
            </a:extLst>
          </p:cNvPr>
          <p:cNvSpPr/>
          <p:nvPr/>
        </p:nvSpPr>
        <p:spPr>
          <a:xfrm>
            <a:off x="8604156" y="5660431"/>
            <a:ext cx="1241941" cy="415498"/>
          </a:xfrm>
          <a:prstGeom prst="rect">
            <a:avLst/>
          </a:prstGeom>
        </p:spPr>
        <p:txBody>
          <a:bodyPr wrap="square">
            <a:spAutoFit/>
          </a:bodyPr>
          <a:lstStyle/>
          <a:p>
            <a:pPr algn="ctr"/>
            <a:r>
              <a:rPr lang="en-US" sz="1050" dirty="0">
                <a:latin typeface="Avenir Book"/>
                <a:cs typeface="Arial" panose="020B0604020202020204" pitchFamily="34" charset="0"/>
              </a:rPr>
              <a:t>Rep. Armando</a:t>
            </a:r>
            <a:r>
              <a:rPr lang="en-US" sz="1050" b="1" dirty="0">
                <a:latin typeface="Avenir Book"/>
                <a:cs typeface="Arial" panose="020B0604020202020204" pitchFamily="34" charset="0"/>
              </a:rPr>
              <a:t>*</a:t>
            </a:r>
            <a:r>
              <a:rPr lang="en-US" sz="1050" dirty="0">
                <a:latin typeface="Avenir Book"/>
                <a:cs typeface="Arial" panose="020B0604020202020204" pitchFamily="34" charset="0"/>
              </a:rPr>
              <a:t> Walle</a:t>
            </a:r>
          </a:p>
        </p:txBody>
      </p:sp>
      <p:pic>
        <p:nvPicPr>
          <p:cNvPr id="35" name="Picture 34">
            <a:extLst>
              <a:ext uri="{FF2B5EF4-FFF2-40B4-BE49-F238E27FC236}">
                <a16:creationId xmlns:a16="http://schemas.microsoft.com/office/drawing/2014/main" id="{3A4F29D7-4949-B445-8D61-256AB8793D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5007" y="2540869"/>
            <a:ext cx="820417" cy="1151461"/>
          </a:xfrm>
          <a:prstGeom prst="rect">
            <a:avLst/>
          </a:prstGeom>
        </p:spPr>
      </p:pic>
      <p:sp>
        <p:nvSpPr>
          <p:cNvPr id="41" name="Rectangle 40">
            <a:extLst>
              <a:ext uri="{FF2B5EF4-FFF2-40B4-BE49-F238E27FC236}">
                <a16:creationId xmlns:a16="http://schemas.microsoft.com/office/drawing/2014/main" id="{73064E06-2A91-E040-AC4C-0FDB8453FE4A}"/>
              </a:ext>
            </a:extLst>
          </p:cNvPr>
          <p:cNvSpPr/>
          <p:nvPr/>
        </p:nvSpPr>
        <p:spPr>
          <a:xfrm>
            <a:off x="9293524" y="3854425"/>
            <a:ext cx="1090088" cy="415498"/>
          </a:xfrm>
          <a:prstGeom prst="rect">
            <a:avLst/>
          </a:prstGeom>
        </p:spPr>
        <p:txBody>
          <a:bodyPr wrap="square">
            <a:spAutoFit/>
          </a:bodyPr>
          <a:lstStyle/>
          <a:p>
            <a:pPr algn="ctr"/>
            <a:r>
              <a:rPr lang="en-US" sz="1050" dirty="0">
                <a:latin typeface="Avenir Book"/>
                <a:cs typeface="Arial" panose="020B0604020202020204" pitchFamily="34" charset="0"/>
              </a:rPr>
              <a:t>Rep. Jacey Jetton</a:t>
            </a:r>
          </a:p>
        </p:txBody>
      </p:sp>
      <p:pic>
        <p:nvPicPr>
          <p:cNvPr id="4" name="Picture 3">
            <a:extLst>
              <a:ext uri="{FF2B5EF4-FFF2-40B4-BE49-F238E27FC236}">
                <a16:creationId xmlns:a16="http://schemas.microsoft.com/office/drawing/2014/main" id="{1C195492-FD8E-8C5E-6DBF-34CAC10E11B3}"/>
              </a:ext>
            </a:extLst>
          </p:cNvPr>
          <p:cNvPicPr>
            <a:picLocks noChangeAspect="1"/>
          </p:cNvPicPr>
          <p:nvPr/>
        </p:nvPicPr>
        <p:blipFill>
          <a:blip r:embed="rId8"/>
          <a:srcRect/>
          <a:stretch/>
        </p:blipFill>
        <p:spPr>
          <a:xfrm>
            <a:off x="8258224" y="2581345"/>
            <a:ext cx="811573" cy="1138821"/>
          </a:xfrm>
          <a:prstGeom prst="rect">
            <a:avLst/>
          </a:prstGeom>
        </p:spPr>
      </p:pic>
      <p:pic>
        <p:nvPicPr>
          <p:cNvPr id="9" name="Picture 2" descr="Member Photo">
            <a:extLst>
              <a:ext uri="{FF2B5EF4-FFF2-40B4-BE49-F238E27FC236}">
                <a16:creationId xmlns:a16="http://schemas.microsoft.com/office/drawing/2014/main" id="{65B737EA-2B0E-E6E9-5B6C-5A7B25DF4F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5977" y="2588323"/>
            <a:ext cx="811573" cy="1136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 Photo">
            <a:extLst>
              <a:ext uri="{FF2B5EF4-FFF2-40B4-BE49-F238E27FC236}">
                <a16:creationId xmlns:a16="http://schemas.microsoft.com/office/drawing/2014/main" id="{331FDAB1-2202-9654-3493-E8A1DD0DF3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5398" y="2582262"/>
            <a:ext cx="820415" cy="11485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mber Photo">
            <a:extLst>
              <a:ext uri="{FF2B5EF4-FFF2-40B4-BE49-F238E27FC236}">
                <a16:creationId xmlns:a16="http://schemas.microsoft.com/office/drawing/2014/main" id="{F708FCA5-40EB-87D8-B82A-A2138A5E3F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3388" y="4360732"/>
            <a:ext cx="822683" cy="11517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mber Photo">
            <a:extLst>
              <a:ext uri="{FF2B5EF4-FFF2-40B4-BE49-F238E27FC236}">
                <a16:creationId xmlns:a16="http://schemas.microsoft.com/office/drawing/2014/main" id="{4AEEB942-84AC-E376-6EEF-9E81B89F1C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05945" y="4363599"/>
            <a:ext cx="822683" cy="1151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8E0074-C829-2CB0-9785-5641ADFE8A6E}"/>
              </a:ext>
            </a:extLst>
          </p:cNvPr>
          <p:cNvSpPr txBox="1"/>
          <p:nvPr/>
        </p:nvSpPr>
        <p:spPr>
          <a:xfrm>
            <a:off x="2788273" y="1760119"/>
            <a:ext cx="1175322" cy="596510"/>
          </a:xfrm>
          <a:prstGeom prst="rect">
            <a:avLst/>
          </a:prstGeom>
          <a:noFill/>
        </p:spPr>
        <p:txBody>
          <a:bodyPr wrap="none" rtlCol="0" anchor="ctr">
            <a:spAutoFit/>
          </a:bodyPr>
          <a:lstStyle/>
          <a:p>
            <a:pPr>
              <a:lnSpc>
                <a:spcPts val="4300"/>
              </a:lnSpc>
            </a:pPr>
            <a:r>
              <a:rPr lang="en-US" sz="2400" b="1" dirty="0">
                <a:latin typeface="Avenir Heavy" panose="02000503020000020003" pitchFamily="2" charset="0"/>
                <a:ea typeface="Avenir Book" charset="0"/>
                <a:cs typeface="Avenir Book" charset="0"/>
              </a:rPr>
              <a:t>Senate</a:t>
            </a:r>
          </a:p>
        </p:txBody>
      </p:sp>
      <p:sp>
        <p:nvSpPr>
          <p:cNvPr id="14" name="TextBox 13">
            <a:extLst>
              <a:ext uri="{FF2B5EF4-FFF2-40B4-BE49-F238E27FC236}">
                <a16:creationId xmlns:a16="http://schemas.microsoft.com/office/drawing/2014/main" id="{C09D75FA-3B86-1464-A34C-719AFE717222}"/>
              </a:ext>
            </a:extLst>
          </p:cNvPr>
          <p:cNvSpPr txBox="1"/>
          <p:nvPr/>
        </p:nvSpPr>
        <p:spPr>
          <a:xfrm>
            <a:off x="8115433" y="1766580"/>
            <a:ext cx="1088760" cy="596510"/>
          </a:xfrm>
          <a:prstGeom prst="rect">
            <a:avLst/>
          </a:prstGeom>
          <a:noFill/>
        </p:spPr>
        <p:txBody>
          <a:bodyPr wrap="none" rtlCol="0" anchor="ctr">
            <a:spAutoFit/>
          </a:bodyPr>
          <a:lstStyle/>
          <a:p>
            <a:pPr>
              <a:lnSpc>
                <a:spcPts val="4300"/>
              </a:lnSpc>
            </a:pPr>
            <a:r>
              <a:rPr lang="en-US" sz="2400" b="1" dirty="0">
                <a:latin typeface="Avenir Heavy" panose="02000503020000020003" pitchFamily="2" charset="0"/>
                <a:ea typeface="Avenir Book" charset="0"/>
                <a:cs typeface="Avenir Book" charset="0"/>
              </a:rPr>
              <a:t>House</a:t>
            </a:r>
          </a:p>
        </p:txBody>
      </p:sp>
      <p:sp>
        <p:nvSpPr>
          <p:cNvPr id="3" name="Slide Number Placeholder 13">
            <a:extLst>
              <a:ext uri="{FF2B5EF4-FFF2-40B4-BE49-F238E27FC236}">
                <a16:creationId xmlns:a16="http://schemas.microsoft.com/office/drawing/2014/main" id="{B1E09DA7-9F0D-FC12-7717-3D9FD3CCDFF3}"/>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12</a:t>
            </a:fld>
            <a:endParaRPr lang="en-US" dirty="0"/>
          </a:p>
        </p:txBody>
      </p:sp>
    </p:spTree>
    <p:extLst>
      <p:ext uri="{BB962C8B-B14F-4D97-AF65-F5344CB8AC3E}">
        <p14:creationId xmlns:p14="http://schemas.microsoft.com/office/powerpoint/2010/main" val="79458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E760D-9676-3748-BBED-87382304A06F}"/>
              </a:ext>
            </a:extLst>
          </p:cNvPr>
          <p:cNvSpPr/>
          <p:nvPr/>
        </p:nvSpPr>
        <p:spPr>
          <a:xfrm>
            <a:off x="46862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94797" y="6090635"/>
            <a:ext cx="5807689" cy="246221"/>
          </a:xfrm>
          <a:prstGeom prst="rect">
            <a:avLst/>
          </a:prstGeom>
          <a:noFill/>
        </p:spPr>
        <p:txBody>
          <a:bodyPr wrap="square" rtlCol="0">
            <a:spAutoFit/>
          </a:bodyPr>
          <a:lstStyle/>
          <a:p>
            <a:pPr>
              <a:tabLst>
                <a:tab pos="117475" algn="l"/>
              </a:tabLst>
            </a:pPr>
            <a:r>
              <a:rPr lang="en-US" sz="1000" dirty="0">
                <a:latin typeface="Avenir Book"/>
              </a:rPr>
              <a:t>* Key bill tracking status is current as of April 22, 2023.</a:t>
            </a:r>
          </a:p>
        </p:txBody>
      </p:sp>
      <p:sp>
        <p:nvSpPr>
          <p:cNvPr id="8" name="Title 1">
            <a:extLst>
              <a:ext uri="{FF2B5EF4-FFF2-40B4-BE49-F238E27FC236}">
                <a16:creationId xmlns:a16="http://schemas.microsoft.com/office/drawing/2014/main" id="{C6FC8C31-B594-C040-B067-4514F9701B85}"/>
              </a:ext>
            </a:extLst>
          </p:cNvPr>
          <p:cNvSpPr txBox="1">
            <a:spLocks/>
          </p:cNvSpPr>
          <p:nvPr/>
        </p:nvSpPr>
        <p:spPr>
          <a:xfrm>
            <a:off x="612805" y="627310"/>
            <a:ext cx="10982992"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KEY BILL TRACKING </a:t>
            </a:r>
          </a:p>
        </p:txBody>
      </p:sp>
      <p:sp>
        <p:nvSpPr>
          <p:cNvPr id="9" name="Rectangle 8">
            <a:extLst>
              <a:ext uri="{FF2B5EF4-FFF2-40B4-BE49-F238E27FC236}">
                <a16:creationId xmlns:a16="http://schemas.microsoft.com/office/drawing/2014/main" id="{0FF79D4A-1200-7745-84E0-26DE2AEEFAC9}"/>
              </a:ext>
            </a:extLst>
          </p:cNvPr>
          <p:cNvSpPr/>
          <p:nvPr/>
        </p:nvSpPr>
        <p:spPr>
          <a:xfrm>
            <a:off x="612806" y="1875930"/>
            <a:ext cx="4967065" cy="2308324"/>
          </a:xfrm>
          <a:prstGeom prst="rect">
            <a:avLst/>
          </a:prstGeom>
        </p:spPr>
        <p:txBody>
          <a:bodyPr wrap="none">
            <a:spAutoFit/>
          </a:bodyPr>
          <a:lstStyle/>
          <a:p>
            <a:r>
              <a:rPr lang="en-US" b="1" dirty="0">
                <a:latin typeface="Avenir Heavy" panose="02000503020000020003" pitchFamily="2" charset="0"/>
                <a:hlinkClick r:id="rId3"/>
              </a:rPr>
              <a:t>HB 8</a:t>
            </a:r>
            <a:r>
              <a:rPr lang="en-US" b="1" dirty="0">
                <a:latin typeface="Avenir Heavy" panose="02000503020000020003" pitchFamily="2" charset="0"/>
              </a:rPr>
              <a:t> </a:t>
            </a:r>
            <a:r>
              <a:rPr lang="en-US" dirty="0">
                <a:latin typeface="Avenir Book"/>
              </a:rPr>
              <a:t>(VanDeaver </a:t>
            </a:r>
            <a:r>
              <a:rPr lang="en-US" i="1" dirty="0">
                <a:latin typeface="Avenir Book"/>
              </a:rPr>
              <a:t>et al</a:t>
            </a:r>
            <a:r>
              <a:rPr lang="en-US" dirty="0">
                <a:latin typeface="Avenir Book"/>
              </a:rPr>
              <a:t>.)</a:t>
            </a:r>
            <a:br>
              <a:rPr lang="en-US" dirty="0">
                <a:latin typeface="Avenir Book"/>
              </a:rPr>
            </a:br>
            <a:endParaRPr lang="en-US" dirty="0">
              <a:latin typeface="Avenir Book"/>
            </a:endParaRPr>
          </a:p>
          <a:p>
            <a:r>
              <a:rPr lang="en-US" i="1" dirty="0">
                <a:latin typeface="Avenir Book"/>
              </a:rPr>
              <a:t>Relating to the administration, coordination, </a:t>
            </a:r>
          </a:p>
          <a:p>
            <a:r>
              <a:rPr lang="en-US" i="1" dirty="0">
                <a:latin typeface="Avenir Book"/>
              </a:rPr>
              <a:t>and support of public higher education,</a:t>
            </a:r>
          </a:p>
          <a:p>
            <a:r>
              <a:rPr lang="en-US" i="1" dirty="0">
                <a:latin typeface="Avenir Book"/>
              </a:rPr>
              <a:t>Including the public junior college finance</a:t>
            </a:r>
          </a:p>
          <a:p>
            <a:r>
              <a:rPr lang="en-US" i="1" dirty="0">
                <a:latin typeface="Avenir Book"/>
              </a:rPr>
              <a:t>Program and an Advanced Career Education</a:t>
            </a:r>
          </a:p>
          <a:p>
            <a:r>
              <a:rPr lang="en-US" i="1" dirty="0">
                <a:latin typeface="Avenir Book"/>
              </a:rPr>
              <a:t>(ACE) scholarship program for students in dual</a:t>
            </a:r>
          </a:p>
          <a:p>
            <a:r>
              <a:rPr lang="en-US" i="1" dirty="0">
                <a:latin typeface="Avenir Book"/>
              </a:rPr>
              <a:t>Credit courses.</a:t>
            </a:r>
          </a:p>
        </p:txBody>
      </p:sp>
      <p:sp>
        <p:nvSpPr>
          <p:cNvPr id="11" name="Rectangle 10">
            <a:extLst>
              <a:ext uri="{FF2B5EF4-FFF2-40B4-BE49-F238E27FC236}">
                <a16:creationId xmlns:a16="http://schemas.microsoft.com/office/drawing/2014/main" id="{FC8A9754-4E42-DE43-B60D-D728AD67025C}"/>
              </a:ext>
            </a:extLst>
          </p:cNvPr>
          <p:cNvSpPr/>
          <p:nvPr/>
        </p:nvSpPr>
        <p:spPr>
          <a:xfrm>
            <a:off x="703385" y="4196623"/>
            <a:ext cx="3715120" cy="923330"/>
          </a:xfrm>
          <a:prstGeom prst="rect">
            <a:avLst/>
          </a:prstGeom>
        </p:spPr>
        <p:txBody>
          <a:bodyPr wrap="non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Passed House; received in Senate.</a:t>
            </a:r>
          </a:p>
          <a:p>
            <a:r>
              <a:rPr lang="en-US" dirty="0">
                <a:latin typeface="Avenir Book"/>
              </a:rPr>
              <a:t>April 12, 2023.*</a:t>
            </a:r>
          </a:p>
        </p:txBody>
      </p:sp>
      <p:cxnSp>
        <p:nvCxnSpPr>
          <p:cNvPr id="13" name="Straight Connector 12">
            <a:extLst>
              <a:ext uri="{FF2B5EF4-FFF2-40B4-BE49-F238E27FC236}">
                <a16:creationId xmlns:a16="http://schemas.microsoft.com/office/drawing/2014/main" id="{6B6A68B4-3DDD-D54E-80CA-D137748179E7}"/>
              </a:ext>
            </a:extLst>
          </p:cNvPr>
          <p:cNvCxnSpPr/>
          <p:nvPr/>
        </p:nvCxnSpPr>
        <p:spPr>
          <a:xfrm>
            <a:off x="70338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188870F-8160-AE4D-AF49-7210B649D82F}"/>
              </a:ext>
            </a:extLst>
          </p:cNvPr>
          <p:cNvSpPr/>
          <p:nvPr/>
        </p:nvSpPr>
        <p:spPr>
          <a:xfrm>
            <a:off x="627474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C01377A-DE04-214F-BF1C-9B3EBE05589B}"/>
              </a:ext>
            </a:extLst>
          </p:cNvPr>
          <p:cNvSpPr/>
          <p:nvPr/>
        </p:nvSpPr>
        <p:spPr>
          <a:xfrm>
            <a:off x="6418926" y="1875930"/>
            <a:ext cx="5231560" cy="2739211"/>
          </a:xfrm>
          <a:prstGeom prst="rect">
            <a:avLst/>
          </a:prstGeom>
        </p:spPr>
        <p:txBody>
          <a:bodyPr wrap="square">
            <a:spAutoFit/>
          </a:bodyPr>
          <a:lstStyle/>
          <a:p>
            <a:r>
              <a:rPr lang="en-US" b="1" dirty="0">
                <a:latin typeface="Avenir Heavy" panose="02000503020000020003" pitchFamily="2" charset="0"/>
                <a:hlinkClick r:id="rId4"/>
              </a:rPr>
              <a:t>SB 2539</a:t>
            </a:r>
            <a:r>
              <a:rPr lang="en-US" b="1" dirty="0">
                <a:latin typeface="Avenir Heavy" panose="02000503020000020003" pitchFamily="2" charset="0"/>
              </a:rPr>
              <a:t> </a:t>
            </a:r>
            <a:r>
              <a:rPr lang="en-US" dirty="0">
                <a:latin typeface="Avenir Book"/>
              </a:rPr>
              <a:t>(Creighton </a:t>
            </a:r>
            <a:r>
              <a:rPr lang="en-US" i="1" dirty="0">
                <a:latin typeface="Avenir Book"/>
              </a:rPr>
              <a:t>et al.</a:t>
            </a:r>
            <a:r>
              <a:rPr lang="en-US" dirty="0">
                <a:latin typeface="Avenir Book"/>
              </a:rPr>
              <a:t>)</a:t>
            </a:r>
            <a:br>
              <a:rPr lang="en-US" dirty="0">
                <a:latin typeface="Avenir Book"/>
              </a:rPr>
            </a:br>
            <a:endParaRPr lang="en-US" dirty="0">
              <a:latin typeface="Avenir Book"/>
            </a:endParaRPr>
          </a:p>
          <a:p>
            <a:r>
              <a:rPr lang="en-US" i="1" dirty="0">
                <a:latin typeface="Avenir Book"/>
              </a:rPr>
              <a:t>Relating to the administration, coordination, </a:t>
            </a:r>
          </a:p>
          <a:p>
            <a:r>
              <a:rPr lang="en-US" i="1" dirty="0">
                <a:latin typeface="Avenir Book"/>
              </a:rPr>
              <a:t>and support of public higher education,</a:t>
            </a:r>
          </a:p>
          <a:p>
            <a:r>
              <a:rPr lang="en-US" i="1" dirty="0">
                <a:latin typeface="Avenir Book"/>
              </a:rPr>
              <a:t>Including the public junior college finance</a:t>
            </a:r>
          </a:p>
          <a:p>
            <a:r>
              <a:rPr lang="en-US" i="1" dirty="0">
                <a:latin typeface="Avenir Book"/>
              </a:rPr>
              <a:t>Program and an Advanced Career Education</a:t>
            </a:r>
          </a:p>
          <a:p>
            <a:r>
              <a:rPr lang="en-US" i="1" dirty="0">
                <a:latin typeface="Avenir Book"/>
              </a:rPr>
              <a:t>(ACE) scholarship program for students in dual</a:t>
            </a:r>
          </a:p>
          <a:p>
            <a:r>
              <a:rPr lang="en-US" i="1" dirty="0">
                <a:latin typeface="Avenir Book"/>
              </a:rPr>
              <a:t>Credit courses.</a:t>
            </a:r>
          </a:p>
          <a:p>
            <a:pPr>
              <a:spcBef>
                <a:spcPts val="1200"/>
              </a:spcBef>
            </a:pPr>
            <a:endParaRPr lang="en-US" b="1" i="1" dirty="0">
              <a:latin typeface="Avenir Heavy" panose="02000503020000020003" pitchFamily="2" charset="0"/>
            </a:endParaRPr>
          </a:p>
        </p:txBody>
      </p:sp>
      <p:sp>
        <p:nvSpPr>
          <p:cNvPr id="16" name="Rectangle 15">
            <a:extLst>
              <a:ext uri="{FF2B5EF4-FFF2-40B4-BE49-F238E27FC236}">
                <a16:creationId xmlns:a16="http://schemas.microsoft.com/office/drawing/2014/main" id="{E0AC1564-EFB6-454A-9A69-DF063FBF8641}"/>
              </a:ext>
            </a:extLst>
          </p:cNvPr>
          <p:cNvSpPr/>
          <p:nvPr/>
        </p:nvSpPr>
        <p:spPr>
          <a:xfrm>
            <a:off x="6509504" y="4196623"/>
            <a:ext cx="4815063" cy="1200329"/>
          </a:xfrm>
          <a:prstGeom prst="rect">
            <a:avLst/>
          </a:prstGeom>
        </p:spPr>
        <p:txBody>
          <a:bodyPr wrap="squar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b="0" i="0" u="none" strike="noStrike" dirty="0">
                <a:solidFill>
                  <a:srgbClr val="212121"/>
                </a:solidFill>
                <a:effectLst/>
                <a:latin typeface="Avenir Book" panose="02000503020000020003" pitchFamily="2" charset="0"/>
              </a:rPr>
              <a:t>Action pending in Senate Subcommittee </a:t>
            </a:r>
          </a:p>
          <a:p>
            <a:r>
              <a:rPr lang="en-US" b="0" i="0" u="none" strike="noStrike" dirty="0">
                <a:solidFill>
                  <a:srgbClr val="212121"/>
                </a:solidFill>
                <a:effectLst/>
                <a:latin typeface="Avenir Book" panose="02000503020000020003" pitchFamily="2" charset="0"/>
              </a:rPr>
              <a:t>on Higher Education</a:t>
            </a:r>
            <a:r>
              <a:rPr lang="en-US" dirty="0">
                <a:latin typeface="Avenir Book" panose="02000503020000020003" pitchFamily="2" charset="0"/>
              </a:rPr>
              <a:t>.</a:t>
            </a:r>
            <a:br>
              <a:rPr lang="en-US" dirty="0">
                <a:latin typeface="Avenir Book" panose="02000503020000020003" pitchFamily="2" charset="0"/>
              </a:rPr>
            </a:br>
            <a:r>
              <a:rPr lang="en-US" dirty="0">
                <a:latin typeface="Avenir Book" panose="02000503020000020003" pitchFamily="2" charset="0"/>
              </a:rPr>
              <a:t>March 23, 2023.*</a:t>
            </a:r>
          </a:p>
        </p:txBody>
      </p:sp>
      <p:cxnSp>
        <p:nvCxnSpPr>
          <p:cNvPr id="17" name="Straight Connector 16">
            <a:extLst>
              <a:ext uri="{FF2B5EF4-FFF2-40B4-BE49-F238E27FC236}">
                <a16:creationId xmlns:a16="http://schemas.microsoft.com/office/drawing/2014/main" id="{5E3BF5CA-6079-2644-84EB-64B30F07CE1E}"/>
              </a:ext>
            </a:extLst>
          </p:cNvPr>
          <p:cNvCxnSpPr/>
          <p:nvPr/>
        </p:nvCxnSpPr>
        <p:spPr>
          <a:xfrm>
            <a:off x="650950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Slide Number Placeholder 13">
            <a:extLst>
              <a:ext uri="{FF2B5EF4-FFF2-40B4-BE49-F238E27FC236}">
                <a16:creationId xmlns:a16="http://schemas.microsoft.com/office/drawing/2014/main" id="{7CBF6E44-D245-1D22-FBC5-EEAADEAE6E50}"/>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13</a:t>
            </a:fld>
            <a:endParaRPr lang="en-US" dirty="0"/>
          </a:p>
        </p:txBody>
      </p:sp>
    </p:spTree>
    <p:extLst>
      <p:ext uri="{BB962C8B-B14F-4D97-AF65-F5344CB8AC3E}">
        <p14:creationId xmlns:p14="http://schemas.microsoft.com/office/powerpoint/2010/main" val="25625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E760D-9676-3748-BBED-87382304A06F}"/>
              </a:ext>
            </a:extLst>
          </p:cNvPr>
          <p:cNvSpPr/>
          <p:nvPr/>
        </p:nvSpPr>
        <p:spPr>
          <a:xfrm>
            <a:off x="46862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94797" y="6090635"/>
            <a:ext cx="5807689" cy="246221"/>
          </a:xfrm>
          <a:prstGeom prst="rect">
            <a:avLst/>
          </a:prstGeom>
          <a:noFill/>
        </p:spPr>
        <p:txBody>
          <a:bodyPr wrap="square" rtlCol="0">
            <a:spAutoFit/>
          </a:bodyPr>
          <a:lstStyle/>
          <a:p>
            <a:pPr>
              <a:tabLst>
                <a:tab pos="117475" algn="l"/>
              </a:tabLst>
            </a:pPr>
            <a:r>
              <a:rPr lang="en-US" sz="1000" dirty="0">
                <a:latin typeface="Avenir Book"/>
              </a:rPr>
              <a:t>* Key bill tracking status is current as of April 22, 2023</a:t>
            </a:r>
            <a:r>
              <a:rPr lang="en-US" sz="1000" dirty="0">
                <a:solidFill>
                  <a:srgbClr val="FF0000"/>
                </a:solidFill>
                <a:latin typeface="Avenir Book"/>
              </a:rPr>
              <a:t>.</a:t>
            </a:r>
          </a:p>
        </p:txBody>
      </p:sp>
      <p:sp>
        <p:nvSpPr>
          <p:cNvPr id="9" name="Rectangle 8">
            <a:extLst>
              <a:ext uri="{FF2B5EF4-FFF2-40B4-BE49-F238E27FC236}">
                <a16:creationId xmlns:a16="http://schemas.microsoft.com/office/drawing/2014/main" id="{0FF79D4A-1200-7745-84E0-26DE2AEEFAC9}"/>
              </a:ext>
            </a:extLst>
          </p:cNvPr>
          <p:cNvSpPr/>
          <p:nvPr/>
        </p:nvSpPr>
        <p:spPr>
          <a:xfrm>
            <a:off x="612806" y="1875930"/>
            <a:ext cx="5120954" cy="2308324"/>
          </a:xfrm>
          <a:prstGeom prst="rect">
            <a:avLst/>
          </a:prstGeom>
        </p:spPr>
        <p:txBody>
          <a:bodyPr wrap="none">
            <a:spAutoFit/>
          </a:bodyPr>
          <a:lstStyle/>
          <a:p>
            <a:r>
              <a:rPr lang="en-US" b="1" dirty="0">
                <a:latin typeface="Avenir Book"/>
                <a:hlinkClick r:id="rId3"/>
              </a:rPr>
              <a:t>HB 4104 </a:t>
            </a:r>
            <a:r>
              <a:rPr lang="en-US" b="1" dirty="0">
                <a:latin typeface="Avenir Book"/>
              </a:rPr>
              <a:t> </a:t>
            </a:r>
            <a:r>
              <a:rPr lang="en-US" dirty="0">
                <a:latin typeface="Avenir Book"/>
              </a:rPr>
              <a:t>(Johnson, Ann)</a:t>
            </a:r>
            <a:br>
              <a:rPr lang="en-US" dirty="0">
                <a:latin typeface="Avenir Book"/>
              </a:rPr>
            </a:br>
            <a:endParaRPr lang="en-US" dirty="0">
              <a:latin typeface="Avenir Book"/>
            </a:endParaRPr>
          </a:p>
          <a:p>
            <a:r>
              <a:rPr lang="en-US" i="1" dirty="0">
                <a:latin typeface="Avenir Book"/>
              </a:rPr>
              <a:t>Relating to a nursing dual credit pilot </a:t>
            </a:r>
          </a:p>
          <a:p>
            <a:r>
              <a:rPr lang="en-US" i="1" dirty="0">
                <a:latin typeface="Avenir Book"/>
              </a:rPr>
              <a:t>program. </a:t>
            </a:r>
            <a:r>
              <a:rPr lang="en-US" dirty="0">
                <a:latin typeface="Avenir Book"/>
              </a:rPr>
              <a:t>Among other things, establishes</a:t>
            </a:r>
          </a:p>
          <a:p>
            <a:r>
              <a:rPr lang="en-US" dirty="0">
                <a:latin typeface="Avenir Book"/>
              </a:rPr>
              <a:t>program through which HISD students may </a:t>
            </a:r>
          </a:p>
          <a:p>
            <a:r>
              <a:rPr lang="en-US" dirty="0">
                <a:latin typeface="Avenir Book"/>
              </a:rPr>
              <a:t>graduate from high school with a certificate in </a:t>
            </a:r>
          </a:p>
          <a:p>
            <a:r>
              <a:rPr lang="en-US" dirty="0">
                <a:latin typeface="Avenir Book"/>
              </a:rPr>
              <a:t>licensed vocational nursing from HCC and UT</a:t>
            </a:r>
          </a:p>
          <a:p>
            <a:r>
              <a:rPr lang="en-US" dirty="0">
                <a:latin typeface="Avenir Book"/>
              </a:rPr>
              <a:t>Health.</a:t>
            </a:r>
          </a:p>
        </p:txBody>
      </p:sp>
      <p:sp>
        <p:nvSpPr>
          <p:cNvPr id="11" name="Rectangle 10">
            <a:extLst>
              <a:ext uri="{FF2B5EF4-FFF2-40B4-BE49-F238E27FC236}">
                <a16:creationId xmlns:a16="http://schemas.microsoft.com/office/drawing/2014/main" id="{FC8A9754-4E42-DE43-B60D-D728AD67025C}"/>
              </a:ext>
            </a:extLst>
          </p:cNvPr>
          <p:cNvSpPr/>
          <p:nvPr/>
        </p:nvSpPr>
        <p:spPr>
          <a:xfrm>
            <a:off x="703385" y="4196623"/>
            <a:ext cx="5143075" cy="1200329"/>
          </a:xfrm>
          <a:prstGeom prst="rect">
            <a:avLst/>
          </a:prstGeom>
        </p:spPr>
        <p:txBody>
          <a:bodyPr wrap="non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Introduced and referred to committee on House</a:t>
            </a:r>
          </a:p>
          <a:p>
            <a:r>
              <a:rPr lang="en-US" dirty="0">
                <a:latin typeface="Avenir Book"/>
              </a:rPr>
              <a:t>Higher Education.</a:t>
            </a:r>
          </a:p>
          <a:p>
            <a:r>
              <a:rPr lang="en-US" dirty="0">
                <a:latin typeface="Avenir Book"/>
              </a:rPr>
              <a:t>March 21, 2023.*</a:t>
            </a:r>
          </a:p>
        </p:txBody>
      </p:sp>
      <p:cxnSp>
        <p:nvCxnSpPr>
          <p:cNvPr id="13" name="Straight Connector 12">
            <a:extLst>
              <a:ext uri="{FF2B5EF4-FFF2-40B4-BE49-F238E27FC236}">
                <a16:creationId xmlns:a16="http://schemas.microsoft.com/office/drawing/2014/main" id="{6B6A68B4-3DDD-D54E-80CA-D137748179E7}"/>
              </a:ext>
            </a:extLst>
          </p:cNvPr>
          <p:cNvCxnSpPr/>
          <p:nvPr/>
        </p:nvCxnSpPr>
        <p:spPr>
          <a:xfrm>
            <a:off x="70338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188870F-8160-AE4D-AF49-7210B649D82F}"/>
              </a:ext>
            </a:extLst>
          </p:cNvPr>
          <p:cNvSpPr/>
          <p:nvPr/>
        </p:nvSpPr>
        <p:spPr>
          <a:xfrm>
            <a:off x="6227857" y="1671495"/>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C01377A-DE04-214F-BF1C-9B3EBE05589B}"/>
              </a:ext>
            </a:extLst>
          </p:cNvPr>
          <p:cNvSpPr/>
          <p:nvPr/>
        </p:nvSpPr>
        <p:spPr>
          <a:xfrm>
            <a:off x="6418926" y="1875930"/>
            <a:ext cx="5116581" cy="2739211"/>
          </a:xfrm>
          <a:prstGeom prst="rect">
            <a:avLst/>
          </a:prstGeom>
        </p:spPr>
        <p:txBody>
          <a:bodyPr wrap="square">
            <a:spAutoFit/>
          </a:bodyPr>
          <a:lstStyle/>
          <a:p>
            <a:r>
              <a:rPr lang="en-US" b="1" dirty="0">
                <a:latin typeface="Avenir Book"/>
                <a:hlinkClick r:id="rId4"/>
              </a:rPr>
              <a:t>SB 17 </a:t>
            </a:r>
            <a:r>
              <a:rPr lang="en-US" b="1" dirty="0">
                <a:latin typeface="Avenir Book"/>
              </a:rPr>
              <a:t> </a:t>
            </a:r>
            <a:r>
              <a:rPr lang="en-US" dirty="0">
                <a:latin typeface="Avenir Book"/>
              </a:rPr>
              <a:t>(by Creighton)</a:t>
            </a:r>
            <a:br>
              <a:rPr lang="en-US" dirty="0">
                <a:latin typeface="Avenir Book"/>
              </a:rPr>
            </a:br>
            <a:endParaRPr lang="en-US" dirty="0">
              <a:latin typeface="Avenir Book"/>
            </a:endParaRPr>
          </a:p>
          <a:p>
            <a:r>
              <a:rPr lang="en-US" i="1" dirty="0">
                <a:latin typeface="Avenir Book"/>
              </a:rPr>
              <a:t>Relating to public higher education reform</a:t>
            </a:r>
            <a:r>
              <a:rPr lang="en-US" dirty="0">
                <a:latin typeface="Avenir Book"/>
              </a:rPr>
              <a:t>. Among other things, prohibits universities from establishing or maintaining Diversity Equity &amp; Inclusion (DEI) offices, officers, employees, or contractors that perform the duties of a DEI office.</a:t>
            </a:r>
          </a:p>
          <a:p>
            <a:pPr>
              <a:spcBef>
                <a:spcPts val="1200"/>
              </a:spcBef>
            </a:pPr>
            <a:endParaRPr lang="en-US" b="1" i="1" dirty="0">
              <a:latin typeface="Avenir Heavy" panose="02000503020000020003" pitchFamily="2" charset="0"/>
            </a:endParaRPr>
          </a:p>
        </p:txBody>
      </p:sp>
      <p:sp>
        <p:nvSpPr>
          <p:cNvPr id="16" name="Rectangle 15">
            <a:extLst>
              <a:ext uri="{FF2B5EF4-FFF2-40B4-BE49-F238E27FC236}">
                <a16:creationId xmlns:a16="http://schemas.microsoft.com/office/drawing/2014/main" id="{E0AC1564-EFB6-454A-9A69-DF063FBF8641}"/>
              </a:ext>
            </a:extLst>
          </p:cNvPr>
          <p:cNvSpPr/>
          <p:nvPr/>
        </p:nvSpPr>
        <p:spPr>
          <a:xfrm>
            <a:off x="6509504" y="4196623"/>
            <a:ext cx="4546421" cy="923330"/>
          </a:xfrm>
          <a:prstGeom prst="rect">
            <a:avLst/>
          </a:prstGeom>
        </p:spPr>
        <p:txBody>
          <a:bodyPr wrap="squar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Passed Senate; received in the House.</a:t>
            </a:r>
            <a:br>
              <a:rPr lang="en-US" dirty="0">
                <a:latin typeface="Avenir Book"/>
              </a:rPr>
            </a:br>
            <a:r>
              <a:rPr lang="en-US" dirty="0">
                <a:latin typeface="Avenir Book"/>
              </a:rPr>
              <a:t>April 20, 2021.*</a:t>
            </a:r>
          </a:p>
        </p:txBody>
      </p:sp>
      <p:cxnSp>
        <p:nvCxnSpPr>
          <p:cNvPr id="17" name="Straight Connector 16">
            <a:extLst>
              <a:ext uri="{FF2B5EF4-FFF2-40B4-BE49-F238E27FC236}">
                <a16:creationId xmlns:a16="http://schemas.microsoft.com/office/drawing/2014/main" id="{5E3BF5CA-6079-2644-84EB-64B30F07CE1E}"/>
              </a:ext>
            </a:extLst>
          </p:cNvPr>
          <p:cNvCxnSpPr/>
          <p:nvPr/>
        </p:nvCxnSpPr>
        <p:spPr>
          <a:xfrm>
            <a:off x="650950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E188A371-F5AF-175E-7261-1E4263BCE55B}"/>
              </a:ext>
            </a:extLst>
          </p:cNvPr>
          <p:cNvSpPr txBox="1">
            <a:spLocks/>
          </p:cNvSpPr>
          <p:nvPr/>
        </p:nvSpPr>
        <p:spPr>
          <a:xfrm>
            <a:off x="612805" y="627310"/>
            <a:ext cx="10982992"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KEY BILL TRACKING </a:t>
            </a:r>
          </a:p>
        </p:txBody>
      </p:sp>
      <p:sp>
        <p:nvSpPr>
          <p:cNvPr id="3" name="Slide Number Placeholder 13">
            <a:extLst>
              <a:ext uri="{FF2B5EF4-FFF2-40B4-BE49-F238E27FC236}">
                <a16:creationId xmlns:a16="http://schemas.microsoft.com/office/drawing/2014/main" id="{6ABE6741-AE4B-2188-A8F4-16CF890EF0EC}"/>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14</a:t>
            </a:fld>
            <a:endParaRPr lang="en-US" dirty="0"/>
          </a:p>
        </p:txBody>
      </p:sp>
    </p:spTree>
    <p:extLst>
      <p:ext uri="{BB962C8B-B14F-4D97-AF65-F5344CB8AC3E}">
        <p14:creationId xmlns:p14="http://schemas.microsoft.com/office/powerpoint/2010/main" val="27303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E760D-9676-3748-BBED-87382304A06F}"/>
              </a:ext>
            </a:extLst>
          </p:cNvPr>
          <p:cNvSpPr/>
          <p:nvPr/>
        </p:nvSpPr>
        <p:spPr>
          <a:xfrm>
            <a:off x="468629" y="1646877"/>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94797" y="6090635"/>
            <a:ext cx="5807689" cy="246221"/>
          </a:xfrm>
          <a:prstGeom prst="rect">
            <a:avLst/>
          </a:prstGeom>
          <a:noFill/>
        </p:spPr>
        <p:txBody>
          <a:bodyPr wrap="square" rtlCol="0">
            <a:spAutoFit/>
          </a:bodyPr>
          <a:lstStyle/>
          <a:p>
            <a:pPr>
              <a:tabLst>
                <a:tab pos="117475" algn="l"/>
              </a:tabLst>
            </a:pPr>
            <a:r>
              <a:rPr lang="en-US" sz="1000" dirty="0">
                <a:latin typeface="Avenir Book"/>
              </a:rPr>
              <a:t>* Key bill tracking status is current as of April 22, 2023</a:t>
            </a:r>
            <a:r>
              <a:rPr lang="en-US" sz="1000" dirty="0">
                <a:solidFill>
                  <a:srgbClr val="FF0000"/>
                </a:solidFill>
                <a:latin typeface="Avenir Book"/>
              </a:rPr>
              <a:t>.</a:t>
            </a:r>
          </a:p>
        </p:txBody>
      </p:sp>
      <p:sp>
        <p:nvSpPr>
          <p:cNvPr id="9" name="Rectangle 8">
            <a:extLst>
              <a:ext uri="{FF2B5EF4-FFF2-40B4-BE49-F238E27FC236}">
                <a16:creationId xmlns:a16="http://schemas.microsoft.com/office/drawing/2014/main" id="{0FF79D4A-1200-7745-84E0-26DE2AEEFAC9}"/>
              </a:ext>
            </a:extLst>
          </p:cNvPr>
          <p:cNvSpPr/>
          <p:nvPr/>
        </p:nvSpPr>
        <p:spPr>
          <a:xfrm>
            <a:off x="612806" y="1875930"/>
            <a:ext cx="5143075" cy="2585323"/>
          </a:xfrm>
          <a:prstGeom prst="rect">
            <a:avLst/>
          </a:prstGeom>
        </p:spPr>
        <p:txBody>
          <a:bodyPr wrap="square">
            <a:spAutoFit/>
          </a:bodyPr>
          <a:lstStyle/>
          <a:p>
            <a:r>
              <a:rPr lang="en-US" b="1" dirty="0">
                <a:latin typeface="Avenir Book"/>
                <a:hlinkClick r:id="rId3"/>
              </a:rPr>
              <a:t>HB 5330 </a:t>
            </a:r>
            <a:r>
              <a:rPr lang="en-US" dirty="0">
                <a:latin typeface="Avenir Book"/>
              </a:rPr>
              <a:t>(Reynolds)</a:t>
            </a:r>
            <a:br>
              <a:rPr lang="en-US" dirty="0">
                <a:latin typeface="Avenir Book"/>
              </a:rPr>
            </a:br>
            <a:endParaRPr lang="en-US" dirty="0">
              <a:latin typeface="Avenir Book"/>
            </a:endParaRPr>
          </a:p>
          <a:p>
            <a:r>
              <a:rPr lang="en-US" i="1" dirty="0">
                <a:latin typeface="Avenir Book"/>
              </a:rPr>
              <a:t>Relating to service are of Houston Community</a:t>
            </a:r>
          </a:p>
          <a:p>
            <a:r>
              <a:rPr lang="en-US" i="1" dirty="0">
                <a:latin typeface="Avenir Book"/>
              </a:rPr>
              <a:t>College System District. </a:t>
            </a:r>
            <a:r>
              <a:rPr lang="en-US" dirty="0">
                <a:latin typeface="Avenir Book"/>
              </a:rPr>
              <a:t>Assigns to HCC the part of FBISD that is not located in the incorporated areas of the Wharton County Junior College District and that is adjacent to the HCC System District.</a:t>
            </a:r>
          </a:p>
          <a:p>
            <a:endParaRPr lang="en-US" dirty="0">
              <a:latin typeface="Avenir Book"/>
            </a:endParaRPr>
          </a:p>
        </p:txBody>
      </p:sp>
      <p:sp>
        <p:nvSpPr>
          <p:cNvPr id="11" name="Rectangle 10">
            <a:extLst>
              <a:ext uri="{FF2B5EF4-FFF2-40B4-BE49-F238E27FC236}">
                <a16:creationId xmlns:a16="http://schemas.microsoft.com/office/drawing/2014/main" id="{FC8A9754-4E42-DE43-B60D-D728AD67025C}"/>
              </a:ext>
            </a:extLst>
          </p:cNvPr>
          <p:cNvSpPr/>
          <p:nvPr/>
        </p:nvSpPr>
        <p:spPr>
          <a:xfrm>
            <a:off x="703385" y="4196623"/>
            <a:ext cx="4546422" cy="1200329"/>
          </a:xfrm>
          <a:prstGeom prst="rect">
            <a:avLst/>
          </a:prstGeom>
        </p:spPr>
        <p:txBody>
          <a:bodyPr wrap="squar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Committee action pending House</a:t>
            </a:r>
          </a:p>
          <a:p>
            <a:r>
              <a:rPr lang="en-US" dirty="0">
                <a:latin typeface="Avenir Book"/>
              </a:rPr>
              <a:t>Higher Education.</a:t>
            </a:r>
          </a:p>
          <a:p>
            <a:r>
              <a:rPr lang="en-US" dirty="0">
                <a:latin typeface="Avenir Book"/>
              </a:rPr>
              <a:t>April 24, 2023.*</a:t>
            </a:r>
          </a:p>
        </p:txBody>
      </p:sp>
      <p:cxnSp>
        <p:nvCxnSpPr>
          <p:cNvPr id="13" name="Straight Connector 12">
            <a:extLst>
              <a:ext uri="{FF2B5EF4-FFF2-40B4-BE49-F238E27FC236}">
                <a16:creationId xmlns:a16="http://schemas.microsoft.com/office/drawing/2014/main" id="{6B6A68B4-3DDD-D54E-80CA-D137748179E7}"/>
              </a:ext>
            </a:extLst>
          </p:cNvPr>
          <p:cNvCxnSpPr/>
          <p:nvPr/>
        </p:nvCxnSpPr>
        <p:spPr>
          <a:xfrm>
            <a:off x="70338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188870F-8160-AE4D-AF49-7210B649D82F}"/>
              </a:ext>
            </a:extLst>
          </p:cNvPr>
          <p:cNvSpPr/>
          <p:nvPr/>
        </p:nvSpPr>
        <p:spPr>
          <a:xfrm>
            <a:off x="6227857" y="1671495"/>
            <a:ext cx="5260758" cy="37691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C01377A-DE04-214F-BF1C-9B3EBE05589B}"/>
              </a:ext>
            </a:extLst>
          </p:cNvPr>
          <p:cNvSpPr/>
          <p:nvPr/>
        </p:nvSpPr>
        <p:spPr>
          <a:xfrm>
            <a:off x="6418926" y="1875930"/>
            <a:ext cx="5116581" cy="2739211"/>
          </a:xfrm>
          <a:prstGeom prst="rect">
            <a:avLst/>
          </a:prstGeom>
        </p:spPr>
        <p:txBody>
          <a:bodyPr wrap="square">
            <a:spAutoFit/>
          </a:bodyPr>
          <a:lstStyle/>
          <a:p>
            <a:r>
              <a:rPr lang="en-US" b="1" dirty="0">
                <a:latin typeface="Avenir Book"/>
                <a:hlinkClick r:id="rId4"/>
              </a:rPr>
              <a:t>SB 2581</a:t>
            </a:r>
            <a:r>
              <a:rPr lang="en-US" b="1" dirty="0">
                <a:latin typeface="Avenir Book"/>
              </a:rPr>
              <a:t> </a:t>
            </a:r>
            <a:r>
              <a:rPr lang="en-US" dirty="0">
                <a:latin typeface="Avenir Book"/>
              </a:rPr>
              <a:t>(by Miles)</a:t>
            </a:r>
            <a:br>
              <a:rPr lang="en-US" dirty="0">
                <a:latin typeface="Avenir Book"/>
              </a:rPr>
            </a:br>
            <a:endParaRPr lang="en-US" dirty="0">
              <a:latin typeface="Avenir Book"/>
            </a:endParaRPr>
          </a:p>
          <a:p>
            <a:r>
              <a:rPr lang="en-US" i="1" dirty="0">
                <a:latin typeface="Avenir Book"/>
              </a:rPr>
              <a:t>Relating to service are of Houston Community</a:t>
            </a:r>
          </a:p>
          <a:p>
            <a:r>
              <a:rPr lang="en-US" i="1" dirty="0">
                <a:latin typeface="Avenir Book"/>
              </a:rPr>
              <a:t>College System District. </a:t>
            </a:r>
            <a:r>
              <a:rPr lang="en-US" dirty="0">
                <a:latin typeface="Avenir Book"/>
              </a:rPr>
              <a:t>Assigns to HCC the part of FBISD that is not located in the incorporated areas of the Wharton County Junior College District and that is adjacent to the HCC System District.</a:t>
            </a:r>
          </a:p>
          <a:p>
            <a:pPr>
              <a:spcBef>
                <a:spcPts val="1200"/>
              </a:spcBef>
            </a:pPr>
            <a:endParaRPr lang="en-US" b="1" i="1" dirty="0">
              <a:latin typeface="Avenir Heavy" panose="02000503020000020003" pitchFamily="2" charset="0"/>
            </a:endParaRPr>
          </a:p>
        </p:txBody>
      </p:sp>
      <p:sp>
        <p:nvSpPr>
          <p:cNvPr id="16" name="Rectangle 15">
            <a:extLst>
              <a:ext uri="{FF2B5EF4-FFF2-40B4-BE49-F238E27FC236}">
                <a16:creationId xmlns:a16="http://schemas.microsoft.com/office/drawing/2014/main" id="{E0AC1564-EFB6-454A-9A69-DF063FBF8641}"/>
              </a:ext>
            </a:extLst>
          </p:cNvPr>
          <p:cNvSpPr/>
          <p:nvPr/>
        </p:nvSpPr>
        <p:spPr>
          <a:xfrm>
            <a:off x="6509504" y="4196623"/>
            <a:ext cx="4546421" cy="1200329"/>
          </a:xfrm>
          <a:prstGeom prst="rect">
            <a:avLst/>
          </a:prstGeom>
        </p:spPr>
        <p:txBody>
          <a:bodyPr wrap="square">
            <a:spAutoFit/>
          </a:bodyPr>
          <a:lstStyle/>
          <a:p>
            <a:r>
              <a:rPr lang="en-US" b="1" dirty="0">
                <a:latin typeface="Avenir Heavy" panose="02000503020000020003" pitchFamily="2" charset="0"/>
              </a:rPr>
              <a:t>Status:</a:t>
            </a:r>
            <a:br>
              <a:rPr lang="en-US" b="1" dirty="0">
                <a:latin typeface="Avenir Heavy" panose="02000503020000020003" pitchFamily="2" charset="0"/>
              </a:rPr>
            </a:br>
            <a:r>
              <a:rPr lang="en-US" dirty="0">
                <a:latin typeface="Avenir Book"/>
              </a:rPr>
              <a:t>Introduced and referred to Senate </a:t>
            </a:r>
          </a:p>
          <a:p>
            <a:r>
              <a:rPr lang="en-US" dirty="0">
                <a:latin typeface="Avenir Book"/>
              </a:rPr>
              <a:t>on Higher Education.</a:t>
            </a:r>
            <a:br>
              <a:rPr lang="en-US" dirty="0">
                <a:latin typeface="Avenir Book"/>
              </a:rPr>
            </a:br>
            <a:r>
              <a:rPr lang="en-US" dirty="0">
                <a:latin typeface="Avenir Book"/>
              </a:rPr>
              <a:t>March 30, 2021.*</a:t>
            </a:r>
          </a:p>
        </p:txBody>
      </p:sp>
      <p:cxnSp>
        <p:nvCxnSpPr>
          <p:cNvPr id="17" name="Straight Connector 16">
            <a:extLst>
              <a:ext uri="{FF2B5EF4-FFF2-40B4-BE49-F238E27FC236}">
                <a16:creationId xmlns:a16="http://schemas.microsoft.com/office/drawing/2014/main" id="{5E3BF5CA-6079-2644-84EB-64B30F07CE1E}"/>
              </a:ext>
            </a:extLst>
          </p:cNvPr>
          <p:cNvCxnSpPr/>
          <p:nvPr/>
        </p:nvCxnSpPr>
        <p:spPr>
          <a:xfrm>
            <a:off x="6509505" y="4171679"/>
            <a:ext cx="4546422"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7E34A98B-50F6-EF1B-2DB9-6DF3F7BF0578}"/>
              </a:ext>
            </a:extLst>
          </p:cNvPr>
          <p:cNvSpPr txBox="1">
            <a:spLocks/>
          </p:cNvSpPr>
          <p:nvPr/>
        </p:nvSpPr>
        <p:spPr>
          <a:xfrm>
            <a:off x="612805" y="627310"/>
            <a:ext cx="10982992"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KEY BILL TRACKING </a:t>
            </a:r>
          </a:p>
        </p:txBody>
      </p:sp>
      <p:sp>
        <p:nvSpPr>
          <p:cNvPr id="3" name="Slide Number Placeholder 13">
            <a:extLst>
              <a:ext uri="{FF2B5EF4-FFF2-40B4-BE49-F238E27FC236}">
                <a16:creationId xmlns:a16="http://schemas.microsoft.com/office/drawing/2014/main" id="{CD3099F8-C7EB-0439-2BF6-ACF45A798342}"/>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15</a:t>
            </a:fld>
            <a:endParaRPr lang="en-US" dirty="0"/>
          </a:p>
        </p:txBody>
      </p:sp>
    </p:spTree>
    <p:extLst>
      <p:ext uri="{BB962C8B-B14F-4D97-AF65-F5344CB8AC3E}">
        <p14:creationId xmlns:p14="http://schemas.microsoft.com/office/powerpoint/2010/main" val="39047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42" y="403063"/>
            <a:ext cx="7709317" cy="518984"/>
          </a:xfrm>
        </p:spPr>
        <p:txBody>
          <a:bodyPr anchor="t">
            <a:normAutofit/>
          </a:bodyPr>
          <a:lstStyle/>
          <a:p>
            <a:pPr algn="ctr"/>
            <a:r>
              <a:rPr lang="en-US" sz="2800" spc="500" dirty="0">
                <a:solidFill>
                  <a:schemeClr val="tx2"/>
                </a:solidFill>
                <a:latin typeface="Avenir Medium" charset="0"/>
                <a:ea typeface="Avenir Medium" charset="0"/>
                <a:cs typeface="Avenir Medium" charset="0"/>
              </a:rPr>
              <a:t>HCC LEGISLATIVE TIMELINE</a:t>
            </a:r>
          </a:p>
        </p:txBody>
      </p:sp>
      <p:sp>
        <p:nvSpPr>
          <p:cNvPr id="5" name="TextBox 4"/>
          <p:cNvSpPr txBox="1"/>
          <p:nvPr/>
        </p:nvSpPr>
        <p:spPr>
          <a:xfrm>
            <a:off x="2426616" y="931038"/>
            <a:ext cx="2194780" cy="738664"/>
          </a:xfrm>
          <a:prstGeom prst="rect">
            <a:avLst/>
          </a:prstGeom>
          <a:noFill/>
        </p:spPr>
        <p:txBody>
          <a:bodyPr wrap="square" rtlCol="0" anchor="ctr">
            <a:spAutoFit/>
          </a:bodyPr>
          <a:lstStyle/>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Seek HCC Board Approval/Adoption of Leg. Initiatives/Agenda</a:t>
            </a:r>
            <a:endParaRPr lang="en-US" sz="1400" dirty="0">
              <a:solidFill>
                <a:schemeClr val="tx1">
                  <a:lumMod val="75000"/>
                  <a:lumOff val="25000"/>
                </a:schemeClr>
              </a:solidFill>
              <a:cs typeface="Arial" panose="020B0604020202020204" pitchFamily="34" charset="0"/>
            </a:endParaRPr>
          </a:p>
        </p:txBody>
      </p:sp>
      <p:sp>
        <p:nvSpPr>
          <p:cNvPr id="131" name="Freeform 130"/>
          <p:cNvSpPr/>
          <p:nvPr/>
        </p:nvSpPr>
        <p:spPr>
          <a:xfrm>
            <a:off x="5241537" y="2118447"/>
            <a:ext cx="4698110" cy="378827"/>
          </a:xfrm>
          <a:custGeom>
            <a:avLst/>
            <a:gdLst>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4800 h 314325"/>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9859 h 314325"/>
              <a:gd name="connsiteX0" fmla="*/ 0 w 4429125"/>
              <a:gd name="connsiteY0" fmla="*/ 314325 h 314918"/>
              <a:gd name="connsiteX1" fmla="*/ 0 w 4429125"/>
              <a:gd name="connsiteY1" fmla="*/ 0 h 314918"/>
              <a:gd name="connsiteX2" fmla="*/ 4429125 w 4429125"/>
              <a:gd name="connsiteY2" fmla="*/ 0 h 314918"/>
              <a:gd name="connsiteX3" fmla="*/ 4429125 w 4429125"/>
              <a:gd name="connsiteY3" fmla="*/ 314918 h 314918"/>
            </a:gdLst>
            <a:ahLst/>
            <a:cxnLst>
              <a:cxn ang="0">
                <a:pos x="connsiteX0" y="connsiteY0"/>
              </a:cxn>
              <a:cxn ang="0">
                <a:pos x="connsiteX1" y="connsiteY1"/>
              </a:cxn>
              <a:cxn ang="0">
                <a:pos x="connsiteX2" y="connsiteY2"/>
              </a:cxn>
              <a:cxn ang="0">
                <a:pos x="connsiteX3" y="connsiteY3"/>
              </a:cxn>
            </a:cxnLst>
            <a:rect l="l" t="t" r="r" b="b"/>
            <a:pathLst>
              <a:path w="4429125" h="314918">
                <a:moveTo>
                  <a:pt x="0" y="314325"/>
                </a:moveTo>
                <a:lnTo>
                  <a:pt x="0" y="0"/>
                </a:lnTo>
                <a:lnTo>
                  <a:pt x="4429125" y="0"/>
                </a:lnTo>
                <a:lnTo>
                  <a:pt x="4429125" y="314918"/>
                </a:lnTo>
              </a:path>
            </a:pathLst>
          </a:custGeom>
          <a:noFill/>
          <a:ln w="12700">
            <a:solidFill>
              <a:schemeClr val="tx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cxnSp>
        <p:nvCxnSpPr>
          <p:cNvPr id="132" name="Straight Connector 131"/>
          <p:cNvCxnSpPr>
            <a:cxnSpLocks/>
          </p:cNvCxnSpPr>
          <p:nvPr/>
        </p:nvCxnSpPr>
        <p:spPr>
          <a:xfrm flipV="1">
            <a:off x="7502137" y="1823335"/>
            <a:ext cx="0" cy="2285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p:cNvCxnSpPr>
          <p:nvPr/>
        </p:nvCxnSpPr>
        <p:spPr>
          <a:xfrm flipH="1" flipV="1">
            <a:off x="5766695" y="3429000"/>
            <a:ext cx="1970" cy="716132"/>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4985414" y="4290206"/>
            <a:ext cx="1906448" cy="523220"/>
          </a:xfrm>
          <a:prstGeom prst="rect">
            <a:avLst/>
          </a:prstGeom>
        </p:spPr>
        <p:txBody>
          <a:bodyPr wrap="square" anchor="ctr">
            <a:spAutoFit/>
          </a:bodyPr>
          <a:lstStyle/>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88</a:t>
            </a:r>
            <a:r>
              <a:rPr lang="en-US" sz="1400" baseline="30000" dirty="0">
                <a:solidFill>
                  <a:schemeClr val="tx1">
                    <a:lumMod val="75000"/>
                    <a:lumOff val="25000"/>
                  </a:schemeClr>
                </a:solidFill>
                <a:ea typeface="MS Mincho" panose="02020609040205080304" pitchFamily="49" charset="-128"/>
                <a:cs typeface="Arial" panose="020B0604020202020204" pitchFamily="34" charset="0"/>
              </a:rPr>
              <a:t>th</a:t>
            </a:r>
            <a:r>
              <a:rPr lang="en-US" sz="1400" dirty="0">
                <a:solidFill>
                  <a:schemeClr val="tx1">
                    <a:lumMod val="75000"/>
                    <a:lumOff val="25000"/>
                  </a:schemeClr>
                </a:solidFill>
                <a:ea typeface="MS Mincho" panose="02020609040205080304" pitchFamily="49" charset="-128"/>
                <a:cs typeface="Arial" panose="020B0604020202020204" pitchFamily="34" charset="0"/>
              </a:rPr>
              <a:t> Leg. Session </a:t>
            </a:r>
          </a:p>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Convenes (Jan. </a:t>
            </a:r>
            <a:r>
              <a:rPr lang="en-US" sz="1400" dirty="0">
                <a:ea typeface="MS Mincho" panose="02020609040205080304" pitchFamily="49" charset="-128"/>
                <a:cs typeface="Arial" panose="020B0604020202020204" pitchFamily="34" charset="0"/>
              </a:rPr>
              <a:t>10)</a:t>
            </a:r>
            <a:endParaRPr lang="en-US" sz="1400" dirty="0">
              <a:cs typeface="Arial" panose="020B0604020202020204" pitchFamily="34" charset="0"/>
            </a:endParaRPr>
          </a:p>
        </p:txBody>
      </p:sp>
      <p:grpSp>
        <p:nvGrpSpPr>
          <p:cNvPr id="14" name="Group 13"/>
          <p:cNvGrpSpPr/>
          <p:nvPr/>
        </p:nvGrpSpPr>
        <p:grpSpPr>
          <a:xfrm>
            <a:off x="-4479175" y="1014707"/>
            <a:ext cx="16178120" cy="4573812"/>
            <a:chOff x="-2752248" y="1290333"/>
            <a:chExt cx="22916998" cy="4850310"/>
          </a:xfrm>
        </p:grpSpPr>
        <p:grpSp>
          <p:nvGrpSpPr>
            <p:cNvPr id="91" name="Group 90"/>
            <p:cNvGrpSpPr/>
            <p:nvPr/>
          </p:nvGrpSpPr>
          <p:grpSpPr>
            <a:xfrm>
              <a:off x="1210812" y="1290333"/>
              <a:ext cx="18953938" cy="4850310"/>
              <a:chOff x="1363053" y="1010565"/>
              <a:chExt cx="17898754" cy="4875237"/>
            </a:xfrm>
          </p:grpSpPr>
          <p:grpSp>
            <p:nvGrpSpPr>
              <p:cNvPr id="92" name="Group 91"/>
              <p:cNvGrpSpPr/>
              <p:nvPr/>
            </p:nvGrpSpPr>
            <p:grpSpPr>
              <a:xfrm>
                <a:off x="1363053" y="2689520"/>
                <a:ext cx="17898754" cy="846165"/>
                <a:chOff x="1363053" y="2689520"/>
                <a:chExt cx="17898754" cy="846165"/>
              </a:xfrm>
            </p:grpSpPr>
            <p:grpSp>
              <p:nvGrpSpPr>
                <p:cNvPr id="107" name="Group 106"/>
                <p:cNvGrpSpPr/>
                <p:nvPr/>
              </p:nvGrpSpPr>
              <p:grpSpPr>
                <a:xfrm>
                  <a:off x="4680550" y="2689520"/>
                  <a:ext cx="14581257" cy="846165"/>
                  <a:chOff x="4680550" y="2689520"/>
                  <a:chExt cx="14581257" cy="846165"/>
                </a:xfrm>
              </p:grpSpPr>
              <p:sp>
                <p:nvSpPr>
                  <p:cNvPr id="117" name="Chevron 116"/>
                  <p:cNvSpPr/>
                  <p:nvPr/>
                </p:nvSpPr>
                <p:spPr>
                  <a:xfrm>
                    <a:off x="16008708" y="2689520"/>
                    <a:ext cx="1845044" cy="8178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bg1"/>
                        </a:solidFill>
                        <a:latin typeface="Arial" panose="020B0604020202020204" pitchFamily="34" charset="0"/>
                        <a:cs typeface="Arial" panose="020B0604020202020204" pitchFamily="34" charset="0"/>
                      </a:rPr>
                      <a:t>May</a:t>
                    </a:r>
                  </a:p>
                  <a:p>
                    <a:r>
                      <a:rPr lang="en-US" sz="1350" dirty="0">
                        <a:solidFill>
                          <a:schemeClr val="bg1"/>
                        </a:solidFill>
                        <a:latin typeface="Arial" panose="020B0604020202020204" pitchFamily="34" charset="0"/>
                        <a:cs typeface="Arial" panose="020B0604020202020204" pitchFamily="34" charset="0"/>
                      </a:rPr>
                      <a:t>2023</a:t>
                    </a:r>
                  </a:p>
                </p:txBody>
              </p:sp>
              <p:sp>
                <p:nvSpPr>
                  <p:cNvPr id="118" name="Chevron 117"/>
                  <p:cNvSpPr/>
                  <p:nvPr/>
                </p:nvSpPr>
                <p:spPr>
                  <a:xfrm>
                    <a:off x="14606100" y="2701242"/>
                    <a:ext cx="1805164" cy="817883"/>
                  </a:xfrm>
                  <a:prstGeom prst="chevron">
                    <a:avLst>
                      <a:gd name="adj" fmla="val 45357"/>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1350" dirty="0">
                        <a:solidFill>
                          <a:schemeClr val="bg1"/>
                        </a:solidFill>
                        <a:latin typeface="Arial" panose="020B0604020202020204" pitchFamily="34" charset="0"/>
                        <a:cs typeface="Arial" panose="020B0604020202020204" pitchFamily="34" charset="0"/>
                      </a:rPr>
                      <a:t>Apr</a:t>
                    </a:r>
                  </a:p>
                  <a:p>
                    <a:r>
                      <a:rPr lang="en-US" sz="1350" dirty="0">
                        <a:solidFill>
                          <a:schemeClr val="bg1"/>
                        </a:solidFill>
                        <a:latin typeface="Arial" panose="020B0604020202020204" pitchFamily="34" charset="0"/>
                        <a:cs typeface="Arial" panose="020B0604020202020204" pitchFamily="34" charset="0"/>
                      </a:rPr>
                      <a:t>2023</a:t>
                    </a:r>
                  </a:p>
                </p:txBody>
              </p:sp>
              <p:sp>
                <p:nvSpPr>
                  <p:cNvPr id="120" name="Chevron 119"/>
                  <p:cNvSpPr/>
                  <p:nvPr/>
                </p:nvSpPr>
                <p:spPr>
                  <a:xfrm>
                    <a:off x="4680550" y="2717801"/>
                    <a:ext cx="1594040" cy="8178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21" name="Chevron 120"/>
                  <p:cNvSpPr/>
                  <p:nvPr/>
                </p:nvSpPr>
                <p:spPr>
                  <a:xfrm>
                    <a:off x="5922675" y="2717801"/>
                    <a:ext cx="1594040" cy="8178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22" name="Chevron 121"/>
                  <p:cNvSpPr/>
                  <p:nvPr/>
                </p:nvSpPr>
                <p:spPr>
                  <a:xfrm>
                    <a:off x="7164799" y="2717801"/>
                    <a:ext cx="1594040" cy="8178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23" name="Chevron 122"/>
                  <p:cNvSpPr/>
                  <p:nvPr/>
                </p:nvSpPr>
                <p:spPr>
                  <a:xfrm>
                    <a:off x="8406924" y="2717801"/>
                    <a:ext cx="1594040" cy="8178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24" name="Chevron 123"/>
                  <p:cNvSpPr/>
                  <p:nvPr/>
                </p:nvSpPr>
                <p:spPr>
                  <a:xfrm>
                    <a:off x="9649047" y="2717801"/>
                    <a:ext cx="1594040" cy="8178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62" name="Chevron 61">
                    <a:extLst>
                      <a:ext uri="{FF2B5EF4-FFF2-40B4-BE49-F238E27FC236}">
                        <a16:creationId xmlns:a16="http://schemas.microsoft.com/office/drawing/2014/main" id="{AD84333C-6760-0147-A40A-02C8F641D387}"/>
                      </a:ext>
                    </a:extLst>
                  </p:cNvPr>
                  <p:cNvSpPr/>
                  <p:nvPr/>
                </p:nvSpPr>
                <p:spPr>
                  <a:xfrm>
                    <a:off x="13387153" y="2701240"/>
                    <a:ext cx="1594040" cy="8178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Arial" panose="020B0604020202020204" pitchFamily="34" charset="0"/>
                      <a:cs typeface="Arial" panose="020B0604020202020204" pitchFamily="34" charset="0"/>
                    </a:endParaRPr>
                  </a:p>
                </p:txBody>
              </p:sp>
              <p:sp>
                <p:nvSpPr>
                  <p:cNvPr id="63" name="Chevron 62">
                    <a:extLst>
                      <a:ext uri="{FF2B5EF4-FFF2-40B4-BE49-F238E27FC236}">
                        <a16:creationId xmlns:a16="http://schemas.microsoft.com/office/drawing/2014/main" id="{8AE18FF4-6FFC-334F-AC1E-07CF0F74BF7C}"/>
                      </a:ext>
                    </a:extLst>
                  </p:cNvPr>
                  <p:cNvSpPr/>
                  <p:nvPr/>
                </p:nvSpPr>
                <p:spPr>
                  <a:xfrm>
                    <a:off x="17416760" y="2690592"/>
                    <a:ext cx="1845047" cy="817883"/>
                  </a:xfrm>
                  <a:prstGeom prst="chevron">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bg1"/>
                        </a:solidFill>
                        <a:latin typeface="Arial" panose="020B0604020202020204" pitchFamily="34" charset="0"/>
                        <a:cs typeface="Arial" panose="020B0604020202020204" pitchFamily="34" charset="0"/>
                      </a:rPr>
                      <a:t>Jun</a:t>
                    </a:r>
                  </a:p>
                  <a:p>
                    <a:r>
                      <a:rPr lang="en-US" sz="1350" dirty="0">
                        <a:solidFill>
                          <a:schemeClr val="bg1"/>
                        </a:solidFill>
                        <a:latin typeface="Arial" panose="020B0604020202020204" pitchFamily="34" charset="0"/>
                        <a:cs typeface="Arial" panose="020B0604020202020204" pitchFamily="34" charset="0"/>
                      </a:rPr>
                      <a:t>2023</a:t>
                    </a:r>
                  </a:p>
                </p:txBody>
              </p:sp>
            </p:grpSp>
            <p:grpSp>
              <p:nvGrpSpPr>
                <p:cNvPr id="108" name="Group 107"/>
                <p:cNvGrpSpPr/>
                <p:nvPr/>
              </p:nvGrpSpPr>
              <p:grpSpPr>
                <a:xfrm>
                  <a:off x="1363053" y="2847894"/>
                  <a:ext cx="9552165" cy="557703"/>
                  <a:chOff x="1363053" y="2847894"/>
                  <a:chExt cx="9552165" cy="557703"/>
                </a:xfrm>
              </p:grpSpPr>
              <p:sp>
                <p:nvSpPr>
                  <p:cNvPr id="109" name="TextBox 108"/>
                  <p:cNvSpPr txBox="1"/>
                  <p:nvPr/>
                </p:nvSpPr>
                <p:spPr>
                  <a:xfrm>
                    <a:off x="1363053" y="2847894"/>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Apr</a:t>
                    </a:r>
                  </a:p>
                  <a:p>
                    <a:pPr algn="ctr"/>
                    <a:r>
                      <a:rPr lang="en-US" sz="1400" dirty="0">
                        <a:solidFill>
                          <a:schemeClr val="bg1"/>
                        </a:solidFill>
                        <a:latin typeface="Arial" panose="020B0604020202020204" pitchFamily="34" charset="0"/>
                        <a:cs typeface="Arial" panose="020B0604020202020204" pitchFamily="34" charset="0"/>
                      </a:rPr>
                      <a:t>2020</a:t>
                    </a:r>
                  </a:p>
                </p:txBody>
              </p:sp>
              <p:sp>
                <p:nvSpPr>
                  <p:cNvPr id="110" name="TextBox 109"/>
                  <p:cNvSpPr txBox="1"/>
                  <p:nvPr/>
                </p:nvSpPr>
                <p:spPr>
                  <a:xfrm>
                    <a:off x="2605177" y="2847894"/>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May</a:t>
                    </a:r>
                  </a:p>
                  <a:p>
                    <a:pPr algn="ctr"/>
                    <a:r>
                      <a:rPr lang="en-US" sz="1400" dirty="0">
                        <a:solidFill>
                          <a:schemeClr val="bg1"/>
                        </a:solidFill>
                        <a:latin typeface="Arial" panose="020B0604020202020204" pitchFamily="34" charset="0"/>
                        <a:cs typeface="Arial" panose="020B0604020202020204" pitchFamily="34" charset="0"/>
                      </a:rPr>
                      <a:t>2020</a:t>
                    </a:r>
                  </a:p>
                </p:txBody>
              </p:sp>
              <p:sp>
                <p:nvSpPr>
                  <p:cNvPr id="111" name="TextBox 110"/>
                  <p:cNvSpPr txBox="1"/>
                  <p:nvPr/>
                </p:nvSpPr>
                <p:spPr>
                  <a:xfrm>
                    <a:off x="3847300" y="2847894"/>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Jun</a:t>
                    </a:r>
                  </a:p>
                  <a:p>
                    <a:pPr algn="ctr"/>
                    <a:r>
                      <a:rPr lang="en-US" sz="1400" dirty="0">
                        <a:solidFill>
                          <a:schemeClr val="bg1"/>
                        </a:solidFill>
                        <a:latin typeface="Arial" panose="020B0604020202020204" pitchFamily="34" charset="0"/>
                        <a:cs typeface="Arial" panose="020B0604020202020204" pitchFamily="34" charset="0"/>
                      </a:rPr>
                      <a:t>200</a:t>
                    </a:r>
                  </a:p>
                </p:txBody>
              </p:sp>
              <p:sp>
                <p:nvSpPr>
                  <p:cNvPr id="112" name="TextBox 111"/>
                  <p:cNvSpPr txBox="1"/>
                  <p:nvPr/>
                </p:nvSpPr>
                <p:spPr>
                  <a:xfrm>
                    <a:off x="5089425" y="2847894"/>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Aug</a:t>
                    </a:r>
                  </a:p>
                  <a:p>
                    <a:pPr algn="ctr"/>
                    <a:r>
                      <a:rPr lang="en-US" sz="1400" dirty="0">
                        <a:solidFill>
                          <a:schemeClr val="bg1"/>
                        </a:solidFill>
                        <a:latin typeface="Arial" panose="020B0604020202020204" pitchFamily="34" charset="0"/>
                        <a:cs typeface="Arial" panose="020B0604020202020204" pitchFamily="34" charset="0"/>
                      </a:rPr>
                      <a:t>2022</a:t>
                    </a:r>
                  </a:p>
                </p:txBody>
              </p:sp>
              <p:sp>
                <p:nvSpPr>
                  <p:cNvPr id="113" name="TextBox 112"/>
                  <p:cNvSpPr txBox="1"/>
                  <p:nvPr/>
                </p:nvSpPr>
                <p:spPr>
                  <a:xfrm>
                    <a:off x="6331549" y="2847895"/>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Sep</a:t>
                    </a:r>
                  </a:p>
                  <a:p>
                    <a:pPr algn="ctr"/>
                    <a:r>
                      <a:rPr lang="en-US" sz="1400" dirty="0">
                        <a:solidFill>
                          <a:schemeClr val="bg1"/>
                        </a:solidFill>
                        <a:latin typeface="Arial" panose="020B0604020202020204" pitchFamily="34" charset="0"/>
                        <a:cs typeface="Arial" panose="020B0604020202020204" pitchFamily="34" charset="0"/>
                      </a:rPr>
                      <a:t>2022</a:t>
                    </a:r>
                  </a:p>
                </p:txBody>
              </p:sp>
              <p:sp>
                <p:nvSpPr>
                  <p:cNvPr id="114" name="TextBox 113"/>
                  <p:cNvSpPr txBox="1"/>
                  <p:nvPr/>
                </p:nvSpPr>
                <p:spPr>
                  <a:xfrm>
                    <a:off x="7573673" y="2847895"/>
                    <a:ext cx="776288" cy="557702"/>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Oct</a:t>
                    </a:r>
                  </a:p>
                  <a:p>
                    <a:pPr algn="ctr"/>
                    <a:r>
                      <a:rPr lang="en-US" sz="1400" dirty="0">
                        <a:solidFill>
                          <a:schemeClr val="bg1"/>
                        </a:solidFill>
                        <a:latin typeface="Arial" panose="020B0604020202020204" pitchFamily="34" charset="0"/>
                        <a:cs typeface="Arial" panose="020B0604020202020204" pitchFamily="34" charset="0"/>
                      </a:rPr>
                      <a:t>2022</a:t>
                    </a:r>
                  </a:p>
                </p:txBody>
              </p:sp>
              <p:sp>
                <p:nvSpPr>
                  <p:cNvPr id="115" name="TextBox 114"/>
                  <p:cNvSpPr txBox="1"/>
                  <p:nvPr/>
                </p:nvSpPr>
                <p:spPr>
                  <a:xfrm>
                    <a:off x="8693647" y="2847894"/>
                    <a:ext cx="1185167" cy="557700"/>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Nov</a:t>
                    </a:r>
                  </a:p>
                  <a:p>
                    <a:pPr algn="ctr"/>
                    <a:r>
                      <a:rPr lang="en-US" sz="1400" dirty="0">
                        <a:solidFill>
                          <a:schemeClr val="bg1"/>
                        </a:solidFill>
                        <a:latin typeface="Arial" panose="020B0604020202020204" pitchFamily="34" charset="0"/>
                        <a:cs typeface="Arial" panose="020B0604020202020204" pitchFamily="34" charset="0"/>
                      </a:rPr>
                      <a:t>2022</a:t>
                    </a:r>
                  </a:p>
                </p:txBody>
              </p:sp>
              <p:sp>
                <p:nvSpPr>
                  <p:cNvPr id="116" name="TextBox 115"/>
                  <p:cNvSpPr txBox="1"/>
                  <p:nvPr/>
                </p:nvSpPr>
                <p:spPr>
                  <a:xfrm>
                    <a:off x="10057923" y="2847895"/>
                    <a:ext cx="857295" cy="557701"/>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Dec</a:t>
                    </a:r>
                  </a:p>
                  <a:p>
                    <a:pPr algn="ctr"/>
                    <a:r>
                      <a:rPr lang="en-US" sz="1400" dirty="0">
                        <a:solidFill>
                          <a:schemeClr val="bg1"/>
                        </a:solidFill>
                        <a:latin typeface="Arial" panose="020B0604020202020204" pitchFamily="34" charset="0"/>
                        <a:cs typeface="Arial" panose="020B0604020202020204" pitchFamily="34" charset="0"/>
                      </a:rPr>
                      <a:t>2022</a:t>
                    </a:r>
                  </a:p>
                </p:txBody>
              </p:sp>
            </p:grpSp>
          </p:grpSp>
          <p:grpSp>
            <p:nvGrpSpPr>
              <p:cNvPr id="93" name="Group 92"/>
              <p:cNvGrpSpPr/>
              <p:nvPr/>
            </p:nvGrpSpPr>
            <p:grpSpPr>
              <a:xfrm>
                <a:off x="3984663" y="1010565"/>
                <a:ext cx="13636103" cy="4875237"/>
                <a:chOff x="3984663" y="1010565"/>
                <a:chExt cx="13636103" cy="4875237"/>
              </a:xfrm>
            </p:grpSpPr>
            <p:grpSp>
              <p:nvGrpSpPr>
                <p:cNvPr id="94" name="Group 93"/>
                <p:cNvGrpSpPr/>
                <p:nvPr/>
              </p:nvGrpSpPr>
              <p:grpSpPr>
                <a:xfrm>
                  <a:off x="3984663" y="1010565"/>
                  <a:ext cx="11450354" cy="4132594"/>
                  <a:chOff x="3984663" y="1010565"/>
                  <a:chExt cx="11450354" cy="4132594"/>
                </a:xfrm>
              </p:grpSpPr>
              <p:sp>
                <p:nvSpPr>
                  <p:cNvPr id="103" name="Rectangle 102"/>
                  <p:cNvSpPr/>
                  <p:nvPr/>
                </p:nvSpPr>
                <p:spPr>
                  <a:xfrm>
                    <a:off x="12600270" y="1010565"/>
                    <a:ext cx="2834747" cy="787344"/>
                  </a:xfrm>
                  <a:prstGeom prst="rect">
                    <a:avLst/>
                  </a:prstGeom>
                </p:spPr>
                <p:txBody>
                  <a:bodyPr wrap="square" anchor="ctr">
                    <a:spAutoFit/>
                  </a:bodyPr>
                  <a:lstStyle/>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Engage in Session Committee Hearings and Related Policy Work</a:t>
                    </a:r>
                    <a:endParaRPr lang="en-US" sz="1400" dirty="0">
                      <a:solidFill>
                        <a:schemeClr val="tx1">
                          <a:lumMod val="75000"/>
                          <a:lumOff val="25000"/>
                        </a:schemeClr>
                      </a:solidFill>
                      <a:cs typeface="Arial" panose="020B0604020202020204" pitchFamily="34" charset="0"/>
                    </a:endParaRPr>
                  </a:p>
                </p:txBody>
              </p:sp>
              <p:sp>
                <p:nvSpPr>
                  <p:cNvPr id="104" name="Rectangle 103"/>
                  <p:cNvSpPr/>
                  <p:nvPr/>
                </p:nvSpPr>
                <p:spPr>
                  <a:xfrm>
                    <a:off x="4377233" y="4719909"/>
                    <a:ext cx="2434545" cy="328060"/>
                  </a:xfrm>
                  <a:prstGeom prst="rect">
                    <a:avLst/>
                  </a:prstGeom>
                </p:spPr>
                <p:txBody>
                  <a:bodyPr wrap="square" anchor="ctr">
                    <a:spAutoFit/>
                  </a:bodyPr>
                  <a:lstStyle/>
                  <a:p>
                    <a:pPr algn="ctr"/>
                    <a:endParaRPr lang="en-US" sz="1400" dirty="0">
                      <a:solidFill>
                        <a:schemeClr val="tx1">
                          <a:lumMod val="75000"/>
                          <a:lumOff val="25000"/>
                        </a:schemeClr>
                      </a:solidFill>
                      <a:ea typeface="MS Mincho" panose="02020609040205080304" pitchFamily="49" charset="-128"/>
                      <a:cs typeface="Arial" panose="020B0604020202020204" pitchFamily="34" charset="0"/>
                    </a:endParaRPr>
                  </a:p>
                </p:txBody>
              </p:sp>
              <p:sp>
                <p:nvSpPr>
                  <p:cNvPr id="105" name="Rectangle 104"/>
                  <p:cNvSpPr/>
                  <p:nvPr/>
                </p:nvSpPr>
                <p:spPr>
                  <a:xfrm>
                    <a:off x="6886217" y="4815099"/>
                    <a:ext cx="2729280" cy="328060"/>
                  </a:xfrm>
                  <a:prstGeom prst="rect">
                    <a:avLst/>
                  </a:prstGeom>
                </p:spPr>
                <p:txBody>
                  <a:bodyPr wrap="square" anchor="ctr">
                    <a:spAutoFit/>
                  </a:bodyPr>
                  <a:lstStyle/>
                  <a:p>
                    <a:pPr algn="ctr"/>
                    <a:endParaRPr lang="en-US" sz="1400" dirty="0">
                      <a:solidFill>
                        <a:schemeClr val="tx1">
                          <a:lumMod val="75000"/>
                          <a:lumOff val="25000"/>
                        </a:schemeClr>
                      </a:solidFill>
                      <a:cs typeface="Arial" panose="020B0604020202020204" pitchFamily="34" charset="0"/>
                    </a:endParaRPr>
                  </a:p>
                </p:txBody>
              </p:sp>
              <p:sp>
                <p:nvSpPr>
                  <p:cNvPr id="106" name="Rectangle 105"/>
                  <p:cNvSpPr/>
                  <p:nvPr/>
                </p:nvSpPr>
                <p:spPr>
                  <a:xfrm>
                    <a:off x="3984663" y="1455055"/>
                    <a:ext cx="3418534" cy="328060"/>
                  </a:xfrm>
                  <a:prstGeom prst="rect">
                    <a:avLst/>
                  </a:prstGeom>
                </p:spPr>
                <p:txBody>
                  <a:bodyPr wrap="square" anchor="ctr">
                    <a:spAutoFit/>
                  </a:bodyPr>
                  <a:lstStyle/>
                  <a:p>
                    <a:pPr algn="ctr"/>
                    <a:endParaRPr lang="en-US" sz="1400" dirty="0">
                      <a:solidFill>
                        <a:schemeClr val="tx1">
                          <a:lumMod val="75000"/>
                          <a:lumOff val="25000"/>
                        </a:schemeClr>
                      </a:solidFill>
                      <a:ea typeface="MS Mincho" panose="02020609040205080304" pitchFamily="49" charset="-128"/>
                      <a:cs typeface="Arial" panose="020B0604020202020204" pitchFamily="34" charset="0"/>
                    </a:endParaRPr>
                  </a:p>
                </p:txBody>
              </p:sp>
            </p:grpSp>
            <p:grpSp>
              <p:nvGrpSpPr>
                <p:cNvPr id="95" name="Group 94"/>
                <p:cNvGrpSpPr/>
                <p:nvPr/>
              </p:nvGrpSpPr>
              <p:grpSpPr>
                <a:xfrm>
                  <a:off x="4680548" y="2172488"/>
                  <a:ext cx="12940218" cy="3713314"/>
                  <a:chOff x="4680548" y="2172488"/>
                  <a:chExt cx="12940218" cy="3713314"/>
                </a:xfrm>
              </p:grpSpPr>
              <p:grpSp>
                <p:nvGrpSpPr>
                  <p:cNvPr id="97" name="Group 96"/>
                  <p:cNvGrpSpPr/>
                  <p:nvPr/>
                </p:nvGrpSpPr>
                <p:grpSpPr>
                  <a:xfrm>
                    <a:off x="4680548" y="2172488"/>
                    <a:ext cx="12940218" cy="3713314"/>
                    <a:chOff x="4818346" y="1937153"/>
                    <a:chExt cx="11714597" cy="4201466"/>
                  </a:xfrm>
                </p:grpSpPr>
                <p:sp>
                  <p:nvSpPr>
                    <p:cNvPr id="101" name="Freeform 100"/>
                    <p:cNvSpPr/>
                    <p:nvPr/>
                  </p:nvSpPr>
                  <p:spPr>
                    <a:xfrm rot="10800000">
                      <a:off x="4818346" y="5335821"/>
                      <a:ext cx="11714597" cy="802798"/>
                    </a:xfrm>
                    <a:custGeom>
                      <a:avLst/>
                      <a:gdLst>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4800 h 314325"/>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9859 h 314325"/>
                        <a:gd name="connsiteX0" fmla="*/ 0 w 4429125"/>
                        <a:gd name="connsiteY0" fmla="*/ 314325 h 314918"/>
                        <a:gd name="connsiteX1" fmla="*/ 0 w 4429125"/>
                        <a:gd name="connsiteY1" fmla="*/ 0 h 314918"/>
                        <a:gd name="connsiteX2" fmla="*/ 4429125 w 4429125"/>
                        <a:gd name="connsiteY2" fmla="*/ 0 h 314918"/>
                        <a:gd name="connsiteX3" fmla="*/ 4429125 w 4429125"/>
                        <a:gd name="connsiteY3" fmla="*/ 314918 h 314918"/>
                      </a:gdLst>
                      <a:ahLst/>
                      <a:cxnLst>
                        <a:cxn ang="0">
                          <a:pos x="connsiteX0" y="connsiteY0"/>
                        </a:cxn>
                        <a:cxn ang="0">
                          <a:pos x="connsiteX1" y="connsiteY1"/>
                        </a:cxn>
                        <a:cxn ang="0">
                          <a:pos x="connsiteX2" y="connsiteY2"/>
                        </a:cxn>
                        <a:cxn ang="0">
                          <a:pos x="connsiteX3" y="connsiteY3"/>
                        </a:cxn>
                      </a:cxnLst>
                      <a:rect l="l" t="t" r="r" b="b"/>
                      <a:pathLst>
                        <a:path w="4429125" h="314918">
                          <a:moveTo>
                            <a:pt x="0" y="314325"/>
                          </a:moveTo>
                          <a:lnTo>
                            <a:pt x="0" y="0"/>
                          </a:lnTo>
                          <a:lnTo>
                            <a:pt x="4429125" y="0"/>
                          </a:lnTo>
                          <a:lnTo>
                            <a:pt x="4429125" y="314918"/>
                          </a:lnTo>
                        </a:path>
                      </a:pathLst>
                    </a:custGeom>
                    <a:noFill/>
                    <a:ln w="12700">
                      <a:solidFill>
                        <a:schemeClr val="tx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cxnSp>
                  <p:nvCxnSpPr>
                    <p:cNvPr id="102" name="Straight Connector 101"/>
                    <p:cNvCxnSpPr>
                      <a:cxnSpLocks/>
                    </p:cNvCxnSpPr>
                    <p:nvPr/>
                  </p:nvCxnSpPr>
                  <p:spPr>
                    <a:xfrm flipH="1" flipV="1">
                      <a:off x="6176218" y="1937153"/>
                      <a:ext cx="3496" cy="2581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4686009" y="2450927"/>
                    <a:ext cx="3361171" cy="198628"/>
                    <a:chOff x="5095584" y="2498552"/>
                    <a:chExt cx="3361171" cy="198628"/>
                  </a:xfrm>
                </p:grpSpPr>
                <p:sp>
                  <p:nvSpPr>
                    <p:cNvPr id="99" name="Freeform 98"/>
                    <p:cNvSpPr/>
                    <p:nvPr/>
                  </p:nvSpPr>
                  <p:spPr>
                    <a:xfrm>
                      <a:off x="5095584" y="2498552"/>
                      <a:ext cx="3361171" cy="198628"/>
                    </a:xfrm>
                    <a:custGeom>
                      <a:avLst/>
                      <a:gdLst>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4800 h 314325"/>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9859 h 314325"/>
                        <a:gd name="connsiteX0" fmla="*/ 0 w 4429125"/>
                        <a:gd name="connsiteY0" fmla="*/ 314325 h 314918"/>
                        <a:gd name="connsiteX1" fmla="*/ 0 w 4429125"/>
                        <a:gd name="connsiteY1" fmla="*/ 0 h 314918"/>
                        <a:gd name="connsiteX2" fmla="*/ 4429125 w 4429125"/>
                        <a:gd name="connsiteY2" fmla="*/ 0 h 314918"/>
                        <a:gd name="connsiteX3" fmla="*/ 4429125 w 4429125"/>
                        <a:gd name="connsiteY3" fmla="*/ 314918 h 314918"/>
                      </a:gdLst>
                      <a:ahLst/>
                      <a:cxnLst>
                        <a:cxn ang="0">
                          <a:pos x="connsiteX0" y="connsiteY0"/>
                        </a:cxn>
                        <a:cxn ang="0">
                          <a:pos x="connsiteX1" y="connsiteY1"/>
                        </a:cxn>
                        <a:cxn ang="0">
                          <a:pos x="connsiteX2" y="connsiteY2"/>
                        </a:cxn>
                        <a:cxn ang="0">
                          <a:pos x="connsiteX3" y="connsiteY3"/>
                        </a:cxn>
                      </a:cxnLst>
                      <a:rect l="l" t="t" r="r" b="b"/>
                      <a:pathLst>
                        <a:path w="4429125" h="314918">
                          <a:moveTo>
                            <a:pt x="0" y="314325"/>
                          </a:moveTo>
                          <a:lnTo>
                            <a:pt x="0" y="0"/>
                          </a:lnTo>
                          <a:lnTo>
                            <a:pt x="4429125" y="0"/>
                          </a:lnTo>
                          <a:lnTo>
                            <a:pt x="4429125" y="314918"/>
                          </a:lnTo>
                        </a:path>
                      </a:pathLst>
                    </a:custGeom>
                    <a:noFill/>
                    <a:ln w="12700">
                      <a:solidFill>
                        <a:schemeClr val="tx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cxnSp>
                  <p:nvCxnSpPr>
                    <p:cNvPr id="100" name="Straight Connector 99"/>
                    <p:cNvCxnSpPr/>
                    <p:nvPr/>
                  </p:nvCxnSpPr>
                  <p:spPr>
                    <a:xfrm flipV="1">
                      <a:off x="6321225" y="2561817"/>
                      <a:ext cx="0"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sp>
          <p:nvSpPr>
            <p:cNvPr id="136" name="TextBox 135"/>
            <p:cNvSpPr txBox="1"/>
            <p:nvPr/>
          </p:nvSpPr>
          <p:spPr>
            <a:xfrm>
              <a:off x="-28213" y="3077046"/>
              <a:ext cx="896377" cy="554849"/>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Mar</a:t>
              </a:r>
            </a:p>
            <a:p>
              <a:pPr algn="ctr"/>
              <a:r>
                <a:rPr lang="en-US" sz="1400" dirty="0">
                  <a:solidFill>
                    <a:schemeClr val="bg1"/>
                  </a:solidFill>
                  <a:latin typeface="Arial" panose="020B0604020202020204" pitchFamily="34" charset="0"/>
                  <a:cs typeface="Arial" panose="020B0604020202020204" pitchFamily="34" charset="0"/>
                </a:rPr>
                <a:t>2020</a:t>
              </a:r>
            </a:p>
          </p:txBody>
        </p:sp>
        <p:sp>
          <p:nvSpPr>
            <p:cNvPr id="137" name="TextBox 136"/>
            <p:cNvSpPr txBox="1"/>
            <p:nvPr/>
          </p:nvSpPr>
          <p:spPr>
            <a:xfrm>
              <a:off x="-1473665" y="3125156"/>
              <a:ext cx="815855" cy="554849"/>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Feb</a:t>
              </a:r>
            </a:p>
            <a:p>
              <a:pPr algn="ctr"/>
              <a:r>
                <a:rPr lang="en-US" sz="1400" dirty="0">
                  <a:solidFill>
                    <a:schemeClr val="bg1"/>
                  </a:solidFill>
                  <a:latin typeface="Arial" panose="020B0604020202020204" pitchFamily="34" charset="0"/>
                  <a:cs typeface="Arial" panose="020B0604020202020204" pitchFamily="34" charset="0"/>
                </a:rPr>
                <a:t>2020</a:t>
              </a:r>
            </a:p>
          </p:txBody>
        </p:sp>
        <p:sp>
          <p:nvSpPr>
            <p:cNvPr id="138" name="Chevron 137"/>
            <p:cNvSpPr/>
            <p:nvPr/>
          </p:nvSpPr>
          <p:spPr>
            <a:xfrm>
              <a:off x="11309093" y="2982958"/>
              <a:ext cx="1688013" cy="81370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39" name="TextBox 138"/>
            <p:cNvSpPr txBox="1"/>
            <p:nvPr/>
          </p:nvSpPr>
          <p:spPr>
            <a:xfrm>
              <a:off x="-2752248" y="3125155"/>
              <a:ext cx="810643" cy="554849"/>
            </a:xfrm>
            <a:prstGeom prst="rect">
              <a:avLst/>
            </a:prstGeom>
            <a:noFill/>
          </p:spPr>
          <p:txBody>
            <a:bodyPr wrap="square"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Jan</a:t>
              </a:r>
            </a:p>
            <a:p>
              <a:pPr algn="ctr"/>
              <a:r>
                <a:rPr lang="en-US" sz="1400" dirty="0">
                  <a:solidFill>
                    <a:schemeClr val="bg1"/>
                  </a:solidFill>
                  <a:latin typeface="Arial" panose="020B0604020202020204" pitchFamily="34" charset="0"/>
                  <a:cs typeface="Arial" panose="020B0604020202020204" pitchFamily="34" charset="0"/>
                </a:rPr>
                <a:t>2020</a:t>
              </a:r>
            </a:p>
          </p:txBody>
        </p:sp>
        <p:sp>
          <p:nvSpPr>
            <p:cNvPr id="70" name="Chevron 69">
              <a:extLst>
                <a:ext uri="{FF2B5EF4-FFF2-40B4-BE49-F238E27FC236}">
                  <a16:creationId xmlns:a16="http://schemas.microsoft.com/office/drawing/2014/main" id="{B9B3198C-74B5-7745-9D81-7C8FE7BA8E0E}"/>
                </a:ext>
              </a:extLst>
            </p:cNvPr>
            <p:cNvSpPr/>
            <p:nvPr/>
          </p:nvSpPr>
          <p:spPr>
            <a:xfrm>
              <a:off x="12634374" y="2972362"/>
              <a:ext cx="1688013" cy="81370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a:p>
              <a:pPr algn="ctr"/>
              <a:endParaRPr lang="en-US" sz="1350" dirty="0">
                <a:solidFill>
                  <a:schemeClr val="tx1"/>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7E26CB89-2C10-7546-9C2F-0EE52A3E041A}"/>
              </a:ext>
            </a:extLst>
          </p:cNvPr>
          <p:cNvSpPr txBox="1"/>
          <p:nvPr/>
        </p:nvSpPr>
        <p:spPr>
          <a:xfrm>
            <a:off x="5749137" y="2716676"/>
            <a:ext cx="637732"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Jan</a:t>
            </a:r>
          </a:p>
          <a:p>
            <a:r>
              <a:rPr lang="en-US" sz="1400" dirty="0">
                <a:solidFill>
                  <a:schemeClr val="bg1"/>
                </a:solidFill>
                <a:latin typeface="Arial" panose="020B0604020202020204" pitchFamily="34" charset="0"/>
                <a:cs typeface="Arial" panose="020B0604020202020204" pitchFamily="34" charset="0"/>
              </a:rPr>
              <a:t>2023</a:t>
            </a:r>
          </a:p>
        </p:txBody>
      </p:sp>
      <p:cxnSp>
        <p:nvCxnSpPr>
          <p:cNvPr id="59" name="Straight Connector 58">
            <a:extLst>
              <a:ext uri="{FF2B5EF4-FFF2-40B4-BE49-F238E27FC236}">
                <a16:creationId xmlns:a16="http://schemas.microsoft.com/office/drawing/2014/main" id="{A993D555-63A3-FF49-A1F8-73EED8E8C6E9}"/>
              </a:ext>
            </a:extLst>
          </p:cNvPr>
          <p:cNvCxnSpPr>
            <a:cxnSpLocks/>
          </p:cNvCxnSpPr>
          <p:nvPr/>
        </p:nvCxnSpPr>
        <p:spPr>
          <a:xfrm flipV="1">
            <a:off x="3878518" y="2178702"/>
            <a:ext cx="1" cy="378827"/>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93771AB-B02A-4E4F-B133-E38FB24C755C}"/>
              </a:ext>
            </a:extLst>
          </p:cNvPr>
          <p:cNvCxnSpPr>
            <a:cxnSpLocks/>
          </p:cNvCxnSpPr>
          <p:nvPr/>
        </p:nvCxnSpPr>
        <p:spPr>
          <a:xfrm flipV="1">
            <a:off x="7626627" y="3442631"/>
            <a:ext cx="0" cy="284126"/>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9554E96-8C03-1A41-A796-A59FF21ABF7F}"/>
              </a:ext>
            </a:extLst>
          </p:cNvPr>
          <p:cNvCxnSpPr>
            <a:cxnSpLocks/>
          </p:cNvCxnSpPr>
          <p:nvPr/>
        </p:nvCxnSpPr>
        <p:spPr>
          <a:xfrm flipV="1">
            <a:off x="3618091" y="1744123"/>
            <a:ext cx="995" cy="728798"/>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DAF870-4BBC-2F49-8CB8-47DD5DBF1788}"/>
              </a:ext>
            </a:extLst>
          </p:cNvPr>
          <p:cNvSpPr txBox="1"/>
          <p:nvPr/>
        </p:nvSpPr>
        <p:spPr>
          <a:xfrm>
            <a:off x="3641180" y="1880052"/>
            <a:ext cx="1386470" cy="523220"/>
          </a:xfrm>
          <a:prstGeom prst="rect">
            <a:avLst/>
          </a:prstGeom>
          <a:noFill/>
        </p:spPr>
        <p:txBody>
          <a:bodyPr wrap="none" lIns="91440" tIns="45720" rIns="91440" bIns="45720" rtlCol="0" anchor="t">
            <a:spAutoFit/>
          </a:bodyPr>
          <a:lstStyle/>
          <a:p>
            <a:pPr algn="ctr"/>
            <a:r>
              <a:rPr lang="en-US" sz="1400" dirty="0"/>
              <a:t>General Election</a:t>
            </a:r>
          </a:p>
          <a:p>
            <a:pPr algn="ctr"/>
            <a:r>
              <a:rPr lang="en-US" sz="1400" dirty="0"/>
              <a:t>(Nov. 8)</a:t>
            </a:r>
          </a:p>
        </p:txBody>
      </p:sp>
      <p:sp>
        <p:nvSpPr>
          <p:cNvPr id="16" name="TextBox 15">
            <a:extLst>
              <a:ext uri="{FF2B5EF4-FFF2-40B4-BE49-F238E27FC236}">
                <a16:creationId xmlns:a16="http://schemas.microsoft.com/office/drawing/2014/main" id="{A5E1C47F-9319-0646-B4BF-CF37357A1086}"/>
              </a:ext>
            </a:extLst>
          </p:cNvPr>
          <p:cNvSpPr txBox="1"/>
          <p:nvPr/>
        </p:nvSpPr>
        <p:spPr>
          <a:xfrm>
            <a:off x="3415390" y="4473450"/>
            <a:ext cx="1530040" cy="523220"/>
          </a:xfrm>
          <a:prstGeom prst="rect">
            <a:avLst/>
          </a:prstGeom>
          <a:noFill/>
        </p:spPr>
        <p:txBody>
          <a:bodyPr wrap="square" lIns="91440" tIns="45720" rIns="91440" bIns="45720" rtlCol="0" anchor="t">
            <a:spAutoFit/>
          </a:bodyPr>
          <a:lstStyle/>
          <a:p>
            <a:r>
              <a:rPr lang="en-US" sz="1400" dirty="0"/>
              <a:t>Bill Pre-filing </a:t>
            </a:r>
          </a:p>
          <a:p>
            <a:r>
              <a:rPr lang="en-US" sz="1400" dirty="0">
                <a:cs typeface="Calibri"/>
              </a:rPr>
              <a:t>(Nov. 14)</a:t>
            </a:r>
          </a:p>
        </p:txBody>
      </p:sp>
      <p:sp>
        <p:nvSpPr>
          <p:cNvPr id="17" name="TextBox 16">
            <a:extLst>
              <a:ext uri="{FF2B5EF4-FFF2-40B4-BE49-F238E27FC236}">
                <a16:creationId xmlns:a16="http://schemas.microsoft.com/office/drawing/2014/main" id="{A6760A53-915E-B840-98ED-B50A0B564E00}"/>
              </a:ext>
            </a:extLst>
          </p:cNvPr>
          <p:cNvSpPr txBox="1"/>
          <p:nvPr/>
        </p:nvSpPr>
        <p:spPr>
          <a:xfrm>
            <a:off x="7068533" y="3794110"/>
            <a:ext cx="1523174" cy="523220"/>
          </a:xfrm>
          <a:prstGeom prst="rect">
            <a:avLst/>
          </a:prstGeom>
          <a:noFill/>
        </p:spPr>
        <p:txBody>
          <a:bodyPr wrap="none" lIns="91440" tIns="45720" rIns="91440" bIns="45720" rtlCol="0" anchor="t">
            <a:spAutoFit/>
          </a:bodyPr>
          <a:lstStyle/>
          <a:p>
            <a:r>
              <a:rPr lang="en-US" sz="1400" dirty="0"/>
              <a:t>Bill Filing Deadline</a:t>
            </a:r>
            <a:endParaRPr lang="en-US" sz="1400" dirty="0">
              <a:cs typeface="Calibri"/>
            </a:endParaRPr>
          </a:p>
          <a:p>
            <a:r>
              <a:rPr lang="en-US" sz="1400" dirty="0">
                <a:cs typeface="Calibri"/>
              </a:rPr>
              <a:t>(Mar. 10)</a:t>
            </a:r>
          </a:p>
        </p:txBody>
      </p:sp>
      <p:sp>
        <p:nvSpPr>
          <p:cNvPr id="22" name="TextBox 21">
            <a:extLst>
              <a:ext uri="{FF2B5EF4-FFF2-40B4-BE49-F238E27FC236}">
                <a16:creationId xmlns:a16="http://schemas.microsoft.com/office/drawing/2014/main" id="{BB589F25-2AE1-7648-96E6-12C668B2B014}"/>
              </a:ext>
            </a:extLst>
          </p:cNvPr>
          <p:cNvSpPr txBox="1"/>
          <p:nvPr/>
        </p:nvSpPr>
        <p:spPr>
          <a:xfrm>
            <a:off x="7602062" y="2694177"/>
            <a:ext cx="614012" cy="518202"/>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Mar</a:t>
            </a:r>
          </a:p>
          <a:p>
            <a:r>
              <a:rPr lang="en-US" sz="1400" dirty="0">
                <a:solidFill>
                  <a:schemeClr val="bg1"/>
                </a:solidFill>
                <a:latin typeface="Arial" panose="020B0604020202020204" pitchFamily="34" charset="0"/>
                <a:cs typeface="Arial" panose="020B0604020202020204" pitchFamily="34" charset="0"/>
              </a:rPr>
              <a:t>2023</a:t>
            </a:r>
          </a:p>
        </p:txBody>
      </p:sp>
      <p:sp>
        <p:nvSpPr>
          <p:cNvPr id="30" name="TextBox 29">
            <a:extLst>
              <a:ext uri="{FF2B5EF4-FFF2-40B4-BE49-F238E27FC236}">
                <a16:creationId xmlns:a16="http://schemas.microsoft.com/office/drawing/2014/main" id="{AC8CBF88-AE50-5041-AE6C-90CF703DCFE1}"/>
              </a:ext>
            </a:extLst>
          </p:cNvPr>
          <p:cNvSpPr txBox="1"/>
          <p:nvPr/>
        </p:nvSpPr>
        <p:spPr>
          <a:xfrm flipH="1">
            <a:off x="6701188" y="2716676"/>
            <a:ext cx="585205"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Feb</a:t>
            </a:r>
          </a:p>
          <a:p>
            <a:r>
              <a:rPr lang="en-US" sz="1400" dirty="0">
                <a:solidFill>
                  <a:schemeClr val="bg1"/>
                </a:solidFill>
                <a:latin typeface="Arial" panose="020B0604020202020204" pitchFamily="34" charset="0"/>
                <a:cs typeface="Arial" panose="020B0604020202020204" pitchFamily="34" charset="0"/>
              </a:rPr>
              <a:t>2023</a:t>
            </a:r>
          </a:p>
        </p:txBody>
      </p:sp>
      <p:cxnSp>
        <p:nvCxnSpPr>
          <p:cNvPr id="64" name="Straight Connector 63">
            <a:extLst>
              <a:ext uri="{FF2B5EF4-FFF2-40B4-BE49-F238E27FC236}">
                <a16:creationId xmlns:a16="http://schemas.microsoft.com/office/drawing/2014/main" id="{20CA35E1-A58D-3A41-AE49-40CCDF5D9092}"/>
              </a:ext>
            </a:extLst>
          </p:cNvPr>
          <p:cNvCxnSpPr>
            <a:cxnSpLocks/>
          </p:cNvCxnSpPr>
          <p:nvPr/>
        </p:nvCxnSpPr>
        <p:spPr>
          <a:xfrm flipV="1">
            <a:off x="9589929" y="3357144"/>
            <a:ext cx="0" cy="836163"/>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08C939-BA87-604D-BFE6-16D7ADFAEE94}"/>
              </a:ext>
            </a:extLst>
          </p:cNvPr>
          <p:cNvCxnSpPr>
            <a:cxnSpLocks/>
          </p:cNvCxnSpPr>
          <p:nvPr/>
        </p:nvCxnSpPr>
        <p:spPr>
          <a:xfrm flipV="1">
            <a:off x="10670435" y="2118447"/>
            <a:ext cx="0" cy="403694"/>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F3B0924-A5FF-884D-8051-1DB04DD240FC}"/>
              </a:ext>
            </a:extLst>
          </p:cNvPr>
          <p:cNvSpPr txBox="1"/>
          <p:nvPr/>
        </p:nvSpPr>
        <p:spPr>
          <a:xfrm>
            <a:off x="9060913" y="4228376"/>
            <a:ext cx="1505412" cy="523220"/>
          </a:xfrm>
          <a:prstGeom prst="rect">
            <a:avLst/>
          </a:prstGeom>
          <a:noFill/>
        </p:spPr>
        <p:txBody>
          <a:bodyPr wrap="square" lIns="91440" tIns="45720" rIns="91440" bIns="45720" rtlCol="0" anchor="t">
            <a:spAutoFit/>
          </a:bodyPr>
          <a:lstStyle/>
          <a:p>
            <a:r>
              <a:rPr lang="en-US" sz="1400" dirty="0"/>
              <a:t>Adjournment</a:t>
            </a:r>
            <a:endParaRPr lang="en-US" sz="1400" dirty="0">
              <a:cs typeface="Calibri"/>
            </a:endParaRPr>
          </a:p>
          <a:p>
            <a:r>
              <a:rPr lang="en-US" sz="1400" i="1" dirty="0"/>
              <a:t>sine die </a:t>
            </a:r>
            <a:r>
              <a:rPr lang="en-US" sz="1400" dirty="0"/>
              <a:t>(May 29) </a:t>
            </a:r>
            <a:r>
              <a:rPr lang="en-US" sz="1400" dirty="0">
                <a:solidFill>
                  <a:srgbClr val="FF0000"/>
                </a:solidFill>
              </a:rPr>
              <a:t> </a:t>
            </a:r>
          </a:p>
        </p:txBody>
      </p:sp>
      <p:sp>
        <p:nvSpPr>
          <p:cNvPr id="7" name="TextBox 6">
            <a:extLst>
              <a:ext uri="{FF2B5EF4-FFF2-40B4-BE49-F238E27FC236}">
                <a16:creationId xmlns:a16="http://schemas.microsoft.com/office/drawing/2014/main" id="{1D528AA8-7ACF-964B-997C-CEDB455FDB2B}"/>
              </a:ext>
            </a:extLst>
          </p:cNvPr>
          <p:cNvSpPr txBox="1"/>
          <p:nvPr/>
        </p:nvSpPr>
        <p:spPr>
          <a:xfrm>
            <a:off x="9680222" y="1269481"/>
            <a:ext cx="1988045" cy="738664"/>
          </a:xfrm>
          <a:prstGeom prst="rect">
            <a:avLst/>
          </a:prstGeom>
          <a:noFill/>
        </p:spPr>
        <p:txBody>
          <a:bodyPr wrap="none" lIns="91440" tIns="45720" rIns="91440" bIns="45720" rtlCol="0" anchor="t">
            <a:spAutoFit/>
          </a:bodyPr>
          <a:lstStyle/>
          <a:p>
            <a:r>
              <a:rPr lang="en-US" sz="1400" dirty="0"/>
              <a:t>Post Session Deadline</a:t>
            </a:r>
            <a:endParaRPr lang="en-US" sz="1400" dirty="0">
              <a:cs typeface="Calibri"/>
            </a:endParaRPr>
          </a:p>
          <a:p>
            <a:r>
              <a:rPr lang="en-US" sz="1400" dirty="0"/>
              <a:t>for Governor to Sign</a:t>
            </a:r>
            <a:endParaRPr lang="en-US" sz="1400" dirty="0">
              <a:cs typeface="Calibri"/>
            </a:endParaRPr>
          </a:p>
          <a:p>
            <a:r>
              <a:rPr lang="en-US" sz="1400" dirty="0"/>
              <a:t>or Veto Bills</a:t>
            </a:r>
            <a:endParaRPr lang="en-US" sz="1400" dirty="0">
              <a:cs typeface="Calibri"/>
            </a:endParaRPr>
          </a:p>
        </p:txBody>
      </p:sp>
      <p:sp>
        <p:nvSpPr>
          <p:cNvPr id="31" name="TextBox 30">
            <a:extLst>
              <a:ext uri="{FF2B5EF4-FFF2-40B4-BE49-F238E27FC236}">
                <a16:creationId xmlns:a16="http://schemas.microsoft.com/office/drawing/2014/main" id="{4381877D-9DF3-5F4C-B19A-1EEA4E79C94E}"/>
              </a:ext>
            </a:extLst>
          </p:cNvPr>
          <p:cNvSpPr txBox="1"/>
          <p:nvPr/>
        </p:nvSpPr>
        <p:spPr>
          <a:xfrm>
            <a:off x="622589" y="1410349"/>
            <a:ext cx="2047355" cy="738664"/>
          </a:xfrm>
          <a:prstGeom prst="rect">
            <a:avLst/>
          </a:prstGeom>
          <a:noFill/>
        </p:spPr>
        <p:txBody>
          <a:bodyPr wrap="none" rtlCol="0">
            <a:spAutoFit/>
          </a:bodyPr>
          <a:lstStyle/>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Devise HCC </a:t>
            </a:r>
          </a:p>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Leg. Agenda with</a:t>
            </a:r>
          </a:p>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Admin, ERC and Board</a:t>
            </a:r>
          </a:p>
        </p:txBody>
      </p:sp>
      <p:sp>
        <p:nvSpPr>
          <p:cNvPr id="32" name="TextBox 31">
            <a:extLst>
              <a:ext uri="{FF2B5EF4-FFF2-40B4-BE49-F238E27FC236}">
                <a16:creationId xmlns:a16="http://schemas.microsoft.com/office/drawing/2014/main" id="{F1255AE2-2F8A-E647-BC80-DDC170F5076A}"/>
              </a:ext>
            </a:extLst>
          </p:cNvPr>
          <p:cNvSpPr txBox="1"/>
          <p:nvPr/>
        </p:nvSpPr>
        <p:spPr>
          <a:xfrm>
            <a:off x="1472540" y="4073236"/>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A1A5C059-C6F6-5B4D-9A83-FD9F0647E7C6}"/>
              </a:ext>
            </a:extLst>
          </p:cNvPr>
          <p:cNvSpPr txBox="1"/>
          <p:nvPr/>
        </p:nvSpPr>
        <p:spPr>
          <a:xfrm>
            <a:off x="3652843" y="5167937"/>
            <a:ext cx="4586322" cy="307777"/>
          </a:xfrm>
          <a:prstGeom prst="rect">
            <a:avLst/>
          </a:prstGeom>
          <a:noFill/>
        </p:spPr>
        <p:txBody>
          <a:bodyPr wrap="square" rtlCol="0">
            <a:spAutoFit/>
          </a:bodyPr>
          <a:lstStyle/>
          <a:p>
            <a:pPr algn="ctr"/>
            <a:r>
              <a:rPr lang="en-US" sz="1400" dirty="0">
                <a:solidFill>
                  <a:schemeClr val="tx1">
                    <a:lumMod val="75000"/>
                    <a:lumOff val="25000"/>
                  </a:schemeClr>
                </a:solidFill>
                <a:ea typeface="MS Mincho" panose="02020609040205080304" pitchFamily="49" charset="-128"/>
                <a:cs typeface="Arial" panose="020B0604020202020204" pitchFamily="34" charset="0"/>
              </a:rPr>
              <a:t>Inform Legislators </a:t>
            </a:r>
            <a:r>
              <a:rPr lang="en-US" sz="1400" i="1" dirty="0">
                <a:solidFill>
                  <a:schemeClr val="tx1">
                    <a:lumMod val="75000"/>
                    <a:lumOff val="25000"/>
                  </a:schemeClr>
                </a:solidFill>
                <a:ea typeface="MS Mincho" panose="02020609040205080304" pitchFamily="49" charset="-128"/>
                <a:cs typeface="Arial" panose="020B0604020202020204" pitchFamily="34" charset="0"/>
              </a:rPr>
              <a:t>et al. </a:t>
            </a:r>
            <a:r>
              <a:rPr lang="en-US" sz="1400" dirty="0">
                <a:solidFill>
                  <a:schemeClr val="tx1">
                    <a:lumMod val="75000"/>
                    <a:lumOff val="25000"/>
                  </a:schemeClr>
                </a:solidFill>
                <a:ea typeface="MS Mincho" panose="02020609040205080304" pitchFamily="49" charset="-128"/>
                <a:cs typeface="Arial" panose="020B0604020202020204" pitchFamily="34" charset="0"/>
              </a:rPr>
              <a:t>about HCC Policy Priorities</a:t>
            </a:r>
            <a:endParaRPr lang="en-US" sz="1400" dirty="0">
              <a:solidFill>
                <a:schemeClr val="tx1">
                  <a:lumMod val="75000"/>
                  <a:lumOff val="25000"/>
                </a:schemeClr>
              </a:solidFill>
              <a:cs typeface="Arial" panose="020B0604020202020204" pitchFamily="34" charset="0"/>
            </a:endParaRPr>
          </a:p>
        </p:txBody>
      </p:sp>
      <p:cxnSp>
        <p:nvCxnSpPr>
          <p:cNvPr id="127" name="Straight Connector 126">
            <a:extLst>
              <a:ext uri="{FF2B5EF4-FFF2-40B4-BE49-F238E27FC236}">
                <a16:creationId xmlns:a16="http://schemas.microsoft.com/office/drawing/2014/main" id="{C12665A4-7B58-F045-A82E-65EB0C99B5F6}"/>
              </a:ext>
            </a:extLst>
          </p:cNvPr>
          <p:cNvCxnSpPr>
            <a:cxnSpLocks/>
          </p:cNvCxnSpPr>
          <p:nvPr/>
        </p:nvCxnSpPr>
        <p:spPr>
          <a:xfrm flipH="1" flipV="1">
            <a:off x="6070081" y="5708895"/>
            <a:ext cx="1" cy="1751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Freeform 66">
            <a:extLst>
              <a:ext uri="{FF2B5EF4-FFF2-40B4-BE49-F238E27FC236}">
                <a16:creationId xmlns:a16="http://schemas.microsoft.com/office/drawing/2014/main" id="{BBA76D06-C7CF-D04D-BAD6-7EC00CD62C2E}"/>
              </a:ext>
            </a:extLst>
          </p:cNvPr>
          <p:cNvSpPr/>
          <p:nvPr/>
        </p:nvSpPr>
        <p:spPr>
          <a:xfrm rot="10800000">
            <a:off x="493055" y="3535310"/>
            <a:ext cx="4698110" cy="245478"/>
          </a:xfrm>
          <a:custGeom>
            <a:avLst/>
            <a:gdLst>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4800 h 314325"/>
              <a:gd name="connsiteX0" fmla="*/ 0 w 4429125"/>
              <a:gd name="connsiteY0" fmla="*/ 314325 h 314325"/>
              <a:gd name="connsiteX1" fmla="*/ 0 w 4429125"/>
              <a:gd name="connsiteY1" fmla="*/ 0 h 314325"/>
              <a:gd name="connsiteX2" fmla="*/ 4429125 w 4429125"/>
              <a:gd name="connsiteY2" fmla="*/ 0 h 314325"/>
              <a:gd name="connsiteX3" fmla="*/ 4429125 w 4429125"/>
              <a:gd name="connsiteY3" fmla="*/ 309859 h 314325"/>
              <a:gd name="connsiteX0" fmla="*/ 0 w 4429125"/>
              <a:gd name="connsiteY0" fmla="*/ 314325 h 314918"/>
              <a:gd name="connsiteX1" fmla="*/ 0 w 4429125"/>
              <a:gd name="connsiteY1" fmla="*/ 0 h 314918"/>
              <a:gd name="connsiteX2" fmla="*/ 4429125 w 4429125"/>
              <a:gd name="connsiteY2" fmla="*/ 0 h 314918"/>
              <a:gd name="connsiteX3" fmla="*/ 4429125 w 4429125"/>
              <a:gd name="connsiteY3" fmla="*/ 314918 h 314918"/>
            </a:gdLst>
            <a:ahLst/>
            <a:cxnLst>
              <a:cxn ang="0">
                <a:pos x="connsiteX0" y="connsiteY0"/>
              </a:cxn>
              <a:cxn ang="0">
                <a:pos x="connsiteX1" y="connsiteY1"/>
              </a:cxn>
              <a:cxn ang="0">
                <a:pos x="connsiteX2" y="connsiteY2"/>
              </a:cxn>
              <a:cxn ang="0">
                <a:pos x="connsiteX3" y="connsiteY3"/>
              </a:cxn>
            </a:cxnLst>
            <a:rect l="l" t="t" r="r" b="b"/>
            <a:pathLst>
              <a:path w="4429125" h="314918">
                <a:moveTo>
                  <a:pt x="0" y="314325"/>
                </a:moveTo>
                <a:lnTo>
                  <a:pt x="0" y="0"/>
                </a:lnTo>
                <a:lnTo>
                  <a:pt x="4429125" y="0"/>
                </a:lnTo>
                <a:lnTo>
                  <a:pt x="4429125" y="314918"/>
                </a:lnTo>
              </a:path>
            </a:pathLst>
          </a:custGeom>
          <a:noFill/>
          <a:ln w="12700">
            <a:solidFill>
              <a:schemeClr val="tx2"/>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6C4C94E4-9D1F-FE41-A5D1-C429F0FEE92B}"/>
              </a:ext>
            </a:extLst>
          </p:cNvPr>
          <p:cNvSpPr/>
          <p:nvPr/>
        </p:nvSpPr>
        <p:spPr>
          <a:xfrm>
            <a:off x="1683674" y="4064168"/>
            <a:ext cx="2119148" cy="523220"/>
          </a:xfrm>
          <a:prstGeom prst="rect">
            <a:avLst/>
          </a:prstGeom>
        </p:spPr>
        <p:txBody>
          <a:bodyPr wrap="square" anchor="ctr">
            <a:spAutoFit/>
          </a:bodyPr>
          <a:lstStyle/>
          <a:p>
            <a:r>
              <a:rPr lang="en-US" sz="1400" dirty="0"/>
              <a:t>Engage in Interim Session Hearings</a:t>
            </a:r>
          </a:p>
        </p:txBody>
      </p:sp>
      <p:cxnSp>
        <p:nvCxnSpPr>
          <p:cNvPr id="71" name="Straight Connector 70">
            <a:extLst>
              <a:ext uri="{FF2B5EF4-FFF2-40B4-BE49-F238E27FC236}">
                <a16:creationId xmlns:a16="http://schemas.microsoft.com/office/drawing/2014/main" id="{64AC5756-7819-554B-AC5D-CE198E2E4112}"/>
              </a:ext>
            </a:extLst>
          </p:cNvPr>
          <p:cNvCxnSpPr>
            <a:cxnSpLocks/>
          </p:cNvCxnSpPr>
          <p:nvPr/>
        </p:nvCxnSpPr>
        <p:spPr>
          <a:xfrm flipV="1">
            <a:off x="2426616" y="3792756"/>
            <a:ext cx="0" cy="2285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DD8FC1-98C0-474B-954C-92A1E618506B}"/>
              </a:ext>
            </a:extLst>
          </p:cNvPr>
          <p:cNvSpPr/>
          <p:nvPr/>
        </p:nvSpPr>
        <p:spPr>
          <a:xfrm>
            <a:off x="3934273" y="3693304"/>
            <a:ext cx="99003" cy="2193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25" name="Straight Connector 124"/>
          <p:cNvCxnSpPr>
            <a:cxnSpLocks/>
          </p:cNvCxnSpPr>
          <p:nvPr/>
        </p:nvCxnSpPr>
        <p:spPr>
          <a:xfrm flipV="1">
            <a:off x="3977521" y="3402207"/>
            <a:ext cx="0" cy="1087779"/>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E44E245-31A0-6B49-8497-D16D233556DA}"/>
              </a:ext>
            </a:extLst>
          </p:cNvPr>
          <p:cNvSpPr/>
          <p:nvPr/>
        </p:nvSpPr>
        <p:spPr>
          <a:xfrm>
            <a:off x="430850" y="3482283"/>
            <a:ext cx="99003" cy="3044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lide Number Placeholder 1">
            <a:extLst>
              <a:ext uri="{FF2B5EF4-FFF2-40B4-BE49-F238E27FC236}">
                <a16:creationId xmlns:a16="http://schemas.microsoft.com/office/drawing/2014/main" id="{2CF237F3-F4A7-0D0A-B5DD-57EF866EC94E}"/>
              </a:ext>
            </a:extLst>
          </p:cNvPr>
          <p:cNvSpPr>
            <a:spLocks noGrp="1"/>
          </p:cNvSpPr>
          <p:nvPr>
            <p:ph type="sldNum" sz="quarter" idx="12"/>
          </p:nvPr>
        </p:nvSpPr>
        <p:spPr>
          <a:xfrm>
            <a:off x="9280451" y="6092711"/>
            <a:ext cx="2743200" cy="365125"/>
          </a:xfrm>
        </p:spPr>
        <p:txBody>
          <a:bodyPr vert="horz" lIns="91440" tIns="45720" rIns="91440" bIns="45720" rtlCol="0" anchor="ctr">
            <a:normAutofit/>
          </a:bodyPr>
          <a:lstStyle/>
          <a:p>
            <a:pPr>
              <a:spcAft>
                <a:spcPts val="600"/>
              </a:spcAft>
              <a:defRPr/>
            </a:pPr>
            <a:fld id="{31EC62AD-1449-9143-8F26-15D729BEA7F6}" type="slidenum">
              <a:rPr lang="en-US" sz="1050">
                <a:solidFill>
                  <a:schemeClr val="tx1">
                    <a:lumMod val="50000"/>
                    <a:lumOff val="50000"/>
                  </a:schemeClr>
                </a:solidFill>
                <a:latin typeface="Calibri" panose="020F0502020204030204"/>
              </a:rPr>
              <a:pPr>
                <a:spcAft>
                  <a:spcPts val="600"/>
                </a:spcAft>
                <a:defRPr/>
              </a:pPr>
              <a:t>16</a:t>
            </a:fld>
            <a:endParaRPr lang="en-US" sz="1050" dirty="0">
              <a:solidFill>
                <a:schemeClr val="tx1">
                  <a:lumMod val="50000"/>
                  <a:lumOff val="50000"/>
                </a:schemeClr>
              </a:solidFill>
              <a:latin typeface="Calibri" panose="020F0502020204030204"/>
            </a:endParaRPr>
          </a:p>
        </p:txBody>
      </p:sp>
      <p:sp>
        <p:nvSpPr>
          <p:cNvPr id="4" name="Slide Number Placeholder 13">
            <a:extLst>
              <a:ext uri="{FF2B5EF4-FFF2-40B4-BE49-F238E27FC236}">
                <a16:creationId xmlns:a16="http://schemas.microsoft.com/office/drawing/2014/main" id="{644AA444-B9D7-DA39-3458-B52F0C4971BE}"/>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16</a:t>
            </a:fld>
            <a:endParaRPr lang="en-US" dirty="0"/>
          </a:p>
        </p:txBody>
      </p:sp>
    </p:spTree>
    <p:extLst>
      <p:ext uri="{BB962C8B-B14F-4D97-AF65-F5344CB8AC3E}">
        <p14:creationId xmlns:p14="http://schemas.microsoft.com/office/powerpoint/2010/main" val="10889466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612809" y="6356350"/>
            <a:ext cx="2743200" cy="365125"/>
          </a:xfrm>
        </p:spPr>
        <p:txBody>
          <a:bodyPr/>
          <a:lstStyle/>
          <a:p>
            <a:pPr algn="l"/>
            <a:fld id="{31EC62AD-1449-9143-8F26-15D729BEA7F6}" type="slidenum">
              <a:rPr lang="en-US" smtClean="0"/>
              <a:pPr algn="l"/>
              <a:t>17</a:t>
            </a:fld>
            <a:endParaRPr lang="en-US" dirty="0"/>
          </a:p>
        </p:txBody>
      </p:sp>
      <p:sp>
        <p:nvSpPr>
          <p:cNvPr id="2" name="TextBox 1"/>
          <p:cNvSpPr txBox="1"/>
          <p:nvPr/>
        </p:nvSpPr>
        <p:spPr>
          <a:xfrm>
            <a:off x="1176951" y="908908"/>
            <a:ext cx="9859223" cy="643766"/>
          </a:xfrm>
          <a:prstGeom prst="rect">
            <a:avLst/>
          </a:prstGeom>
          <a:noFill/>
        </p:spPr>
        <p:txBody>
          <a:bodyPr wrap="square" rtlCol="0" anchor="ctr">
            <a:spAutoFit/>
          </a:bodyPr>
          <a:lstStyle/>
          <a:p>
            <a:pPr algn="ctr">
              <a:lnSpc>
                <a:spcPts val="4300"/>
              </a:lnSpc>
            </a:pPr>
            <a:r>
              <a:rPr lang="en-US" sz="6600" dirty="0">
                <a:latin typeface="Avenir Book" charset="0"/>
                <a:ea typeface="Avenir Book" charset="0"/>
                <a:cs typeface="Avenir Book" charset="0"/>
              </a:rPr>
              <a:t>Questions/ Discussion</a:t>
            </a:r>
          </a:p>
        </p:txBody>
      </p:sp>
      <p:grpSp>
        <p:nvGrpSpPr>
          <p:cNvPr id="6" name="Group 5"/>
          <p:cNvGrpSpPr/>
          <p:nvPr/>
        </p:nvGrpSpPr>
        <p:grpSpPr>
          <a:xfrm>
            <a:off x="3928716" y="1873238"/>
            <a:ext cx="4354664" cy="4357520"/>
            <a:chOff x="-111202" y="1396604"/>
            <a:chExt cx="4774642" cy="4777774"/>
          </a:xfrm>
        </p:grpSpPr>
        <p:grpSp>
          <p:nvGrpSpPr>
            <p:cNvPr id="7" name="Group 6"/>
            <p:cNvGrpSpPr/>
            <p:nvPr/>
          </p:nvGrpSpPr>
          <p:grpSpPr>
            <a:xfrm>
              <a:off x="-111202" y="1396604"/>
              <a:ext cx="4774642" cy="4777774"/>
              <a:chOff x="568514" y="1293532"/>
              <a:chExt cx="4875469" cy="4878668"/>
            </a:xfrm>
          </p:grpSpPr>
          <p:sp>
            <p:nvSpPr>
              <p:cNvPr id="29" name="Oval 28"/>
              <p:cNvSpPr/>
              <p:nvPr/>
            </p:nvSpPr>
            <p:spPr>
              <a:xfrm>
                <a:off x="568514" y="1293532"/>
                <a:ext cx="4875469" cy="48786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dirty="0">
                  <a:latin typeface="Arial" panose="020B0604020202020204" pitchFamily="34" charset="0"/>
                  <a:cs typeface="Arial" panose="020B0604020202020204" pitchFamily="34" charset="0"/>
                </a:endParaRPr>
              </a:p>
            </p:txBody>
          </p:sp>
          <p:sp>
            <p:nvSpPr>
              <p:cNvPr id="30" name="Oval 29"/>
              <p:cNvSpPr/>
              <p:nvPr/>
            </p:nvSpPr>
            <p:spPr>
              <a:xfrm>
                <a:off x="691360" y="1418227"/>
                <a:ext cx="4629776" cy="4629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dirty="0">
                  <a:latin typeface="Arial" panose="020B0604020202020204" pitchFamily="34" charset="0"/>
                  <a:cs typeface="Arial" panose="020B0604020202020204" pitchFamily="34" charset="0"/>
                </a:endParaRPr>
              </a:p>
            </p:txBody>
          </p:sp>
        </p:grpSp>
        <p:grpSp>
          <p:nvGrpSpPr>
            <p:cNvPr id="8" name="Group 7"/>
            <p:cNvGrpSpPr/>
            <p:nvPr/>
          </p:nvGrpSpPr>
          <p:grpSpPr>
            <a:xfrm>
              <a:off x="641231" y="2065146"/>
              <a:ext cx="3269776" cy="2898972"/>
              <a:chOff x="1059589" y="1684455"/>
              <a:chExt cx="3893318" cy="3451803"/>
            </a:xfrm>
          </p:grpSpPr>
          <p:grpSp>
            <p:nvGrpSpPr>
              <p:cNvPr id="9" name="Group 8"/>
              <p:cNvGrpSpPr/>
              <p:nvPr/>
            </p:nvGrpSpPr>
            <p:grpSpPr>
              <a:xfrm>
                <a:off x="1776356" y="1684455"/>
                <a:ext cx="2477602" cy="2481383"/>
                <a:chOff x="1776356" y="1684455"/>
                <a:chExt cx="2477602" cy="2481383"/>
              </a:xfrm>
            </p:grpSpPr>
            <p:grpSp>
              <p:nvGrpSpPr>
                <p:cNvPr id="16" name="Group 15"/>
                <p:cNvGrpSpPr/>
                <p:nvPr/>
              </p:nvGrpSpPr>
              <p:grpSpPr>
                <a:xfrm>
                  <a:off x="1911628" y="1684455"/>
                  <a:ext cx="2176853" cy="1672270"/>
                  <a:chOff x="1911628" y="1684455"/>
                  <a:chExt cx="2176853" cy="1672270"/>
                </a:xfrm>
              </p:grpSpPr>
              <p:grpSp>
                <p:nvGrpSpPr>
                  <p:cNvPr id="18" name="Group 17"/>
                  <p:cNvGrpSpPr/>
                  <p:nvPr/>
                </p:nvGrpSpPr>
                <p:grpSpPr>
                  <a:xfrm>
                    <a:off x="2643416" y="1684455"/>
                    <a:ext cx="1159687" cy="1593293"/>
                    <a:chOff x="2628699" y="1712888"/>
                    <a:chExt cx="1159687" cy="1593293"/>
                  </a:xfrm>
                </p:grpSpPr>
                <p:sp>
                  <p:nvSpPr>
                    <p:cNvPr id="25" name="Freeform 24"/>
                    <p:cNvSpPr/>
                    <p:nvPr/>
                  </p:nvSpPr>
                  <p:spPr>
                    <a:xfrm rot="13945515">
                      <a:off x="3219454" y="1635663"/>
                      <a:ext cx="491707" cy="646157"/>
                    </a:xfrm>
                    <a:custGeom>
                      <a:avLst/>
                      <a:gdLst>
                        <a:gd name="connsiteX0" fmla="*/ 1322747 w 3188484"/>
                        <a:gd name="connsiteY0" fmla="*/ 3100460 h 3918076"/>
                        <a:gd name="connsiteX1" fmla="*/ 1272733 w 3188484"/>
                        <a:gd name="connsiteY1" fmla="*/ 2716696 h 3918076"/>
                        <a:gd name="connsiteX2" fmla="*/ 888969 w 3188484"/>
                        <a:gd name="connsiteY2" fmla="*/ 2766710 h 3918076"/>
                        <a:gd name="connsiteX3" fmla="*/ 938983 w 3188484"/>
                        <a:gd name="connsiteY3" fmla="*/ 3150474 h 3918076"/>
                        <a:gd name="connsiteX4" fmla="*/ 1322747 w 3188484"/>
                        <a:gd name="connsiteY4" fmla="*/ 3100460 h 3918076"/>
                        <a:gd name="connsiteX5" fmla="*/ 1799046 w 3188484"/>
                        <a:gd name="connsiteY5" fmla="*/ 2481410 h 3918076"/>
                        <a:gd name="connsiteX6" fmla="*/ 1749031 w 3188484"/>
                        <a:gd name="connsiteY6" fmla="*/ 2097646 h 3918076"/>
                        <a:gd name="connsiteX7" fmla="*/ 1365267 w 3188484"/>
                        <a:gd name="connsiteY7" fmla="*/ 2147660 h 3918076"/>
                        <a:gd name="connsiteX8" fmla="*/ 1415281 w 3188484"/>
                        <a:gd name="connsiteY8" fmla="*/ 2531424 h 3918076"/>
                        <a:gd name="connsiteX9" fmla="*/ 1799046 w 3188484"/>
                        <a:gd name="connsiteY9" fmla="*/ 2481410 h 3918076"/>
                        <a:gd name="connsiteX10" fmla="*/ 2275344 w 3188484"/>
                        <a:gd name="connsiteY10" fmla="*/ 1862360 h 3918076"/>
                        <a:gd name="connsiteX11" fmla="*/ 2225330 w 3188484"/>
                        <a:gd name="connsiteY11" fmla="*/ 1478596 h 3918076"/>
                        <a:gd name="connsiteX12" fmla="*/ 1841565 w 3188484"/>
                        <a:gd name="connsiteY12" fmla="*/ 1528610 h 3918076"/>
                        <a:gd name="connsiteX13" fmla="*/ 1891580 w 3188484"/>
                        <a:gd name="connsiteY13" fmla="*/ 1912374 h 3918076"/>
                        <a:gd name="connsiteX14" fmla="*/ 2275344 w 3188484"/>
                        <a:gd name="connsiteY14" fmla="*/ 1862360 h 3918076"/>
                        <a:gd name="connsiteX15" fmla="*/ 2857709 w 3188484"/>
                        <a:gd name="connsiteY15" fmla="*/ 3295948 h 3918076"/>
                        <a:gd name="connsiteX16" fmla="*/ 622128 w 3188484"/>
                        <a:gd name="connsiteY16" fmla="*/ 3587301 h 3918076"/>
                        <a:gd name="connsiteX17" fmla="*/ 330775 w 3188484"/>
                        <a:gd name="connsiteY17" fmla="*/ 1351720 h 3918076"/>
                        <a:gd name="connsiteX18" fmla="*/ 1090073 w 3188484"/>
                        <a:gd name="connsiteY18" fmla="*/ 811325 h 3918076"/>
                        <a:gd name="connsiteX19" fmla="*/ 1213834 w 3188484"/>
                        <a:gd name="connsiteY19" fmla="*/ 776685 h 3918076"/>
                        <a:gd name="connsiteX20" fmla="*/ 1479133 w 3188484"/>
                        <a:gd name="connsiteY20" fmla="*/ 0 h 3918076"/>
                        <a:gd name="connsiteX21" fmla="*/ 1730771 w 3188484"/>
                        <a:gd name="connsiteY21" fmla="*/ 736694 h 3918076"/>
                        <a:gd name="connsiteX22" fmla="*/ 1846784 w 3188484"/>
                        <a:gd name="connsiteY22" fmla="*/ 749493 h 3918076"/>
                        <a:gd name="connsiteX23" fmla="*/ 2566356 w 3188484"/>
                        <a:gd name="connsiteY23" fmla="*/ 1060367 h 3918076"/>
                        <a:gd name="connsiteX24" fmla="*/ 2857709 w 3188484"/>
                        <a:gd name="connsiteY24" fmla="*/ 3295948 h 391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88484" h="3918076">
                          <a:moveTo>
                            <a:pt x="1322747" y="3100460"/>
                          </a:moveTo>
                          <a:cubicBezTo>
                            <a:pt x="1414910" y="2980675"/>
                            <a:pt x="1392518" y="2808859"/>
                            <a:pt x="1272733" y="2716696"/>
                          </a:cubicBezTo>
                          <a:cubicBezTo>
                            <a:pt x="1152948" y="2624533"/>
                            <a:pt x="981132" y="2646925"/>
                            <a:pt x="888969" y="2766710"/>
                          </a:cubicBezTo>
                          <a:cubicBezTo>
                            <a:pt x="796806" y="2886495"/>
                            <a:pt x="819198" y="3058312"/>
                            <a:pt x="938983" y="3150474"/>
                          </a:cubicBezTo>
                          <a:cubicBezTo>
                            <a:pt x="1058768" y="3242637"/>
                            <a:pt x="1230585" y="3220245"/>
                            <a:pt x="1322747" y="3100460"/>
                          </a:cubicBezTo>
                          <a:close/>
                          <a:moveTo>
                            <a:pt x="1799046" y="2481410"/>
                          </a:moveTo>
                          <a:cubicBezTo>
                            <a:pt x="1891208" y="2361625"/>
                            <a:pt x="1868816" y="2189809"/>
                            <a:pt x="1749031" y="2097646"/>
                          </a:cubicBezTo>
                          <a:cubicBezTo>
                            <a:pt x="1629246" y="2005483"/>
                            <a:pt x="1457430" y="2027875"/>
                            <a:pt x="1365267" y="2147660"/>
                          </a:cubicBezTo>
                          <a:cubicBezTo>
                            <a:pt x="1273104" y="2267445"/>
                            <a:pt x="1295496" y="2439262"/>
                            <a:pt x="1415281" y="2531424"/>
                          </a:cubicBezTo>
                          <a:cubicBezTo>
                            <a:pt x="1535066" y="2623587"/>
                            <a:pt x="1706883" y="2601195"/>
                            <a:pt x="1799046" y="2481410"/>
                          </a:cubicBezTo>
                          <a:close/>
                          <a:moveTo>
                            <a:pt x="2275344" y="1862360"/>
                          </a:moveTo>
                          <a:cubicBezTo>
                            <a:pt x="2367506" y="1742575"/>
                            <a:pt x="2345114" y="1570759"/>
                            <a:pt x="2225330" y="1478596"/>
                          </a:cubicBezTo>
                          <a:cubicBezTo>
                            <a:pt x="2105545" y="1386433"/>
                            <a:pt x="1933728" y="1408825"/>
                            <a:pt x="1841565" y="1528610"/>
                          </a:cubicBezTo>
                          <a:cubicBezTo>
                            <a:pt x="1749403" y="1648395"/>
                            <a:pt x="1771795" y="1820212"/>
                            <a:pt x="1891580" y="1912374"/>
                          </a:cubicBezTo>
                          <a:cubicBezTo>
                            <a:pt x="2011365" y="2004537"/>
                            <a:pt x="2183181" y="1982145"/>
                            <a:pt x="2275344" y="1862360"/>
                          </a:cubicBezTo>
                          <a:close/>
                          <a:moveTo>
                            <a:pt x="2857709" y="3295948"/>
                          </a:moveTo>
                          <a:cubicBezTo>
                            <a:pt x="2320825" y="3993742"/>
                            <a:pt x="1319922" y="4124185"/>
                            <a:pt x="622128" y="3587301"/>
                          </a:cubicBezTo>
                          <a:cubicBezTo>
                            <a:pt x="-75666" y="3050418"/>
                            <a:pt x="-206109" y="2049514"/>
                            <a:pt x="330775" y="1351720"/>
                          </a:cubicBezTo>
                          <a:cubicBezTo>
                            <a:pt x="532106" y="1090047"/>
                            <a:pt x="798690" y="908158"/>
                            <a:pt x="1090073" y="811325"/>
                          </a:cubicBezTo>
                          <a:lnTo>
                            <a:pt x="1213834" y="776685"/>
                          </a:lnTo>
                          <a:lnTo>
                            <a:pt x="1479133" y="0"/>
                          </a:lnTo>
                          <a:lnTo>
                            <a:pt x="1730771" y="736694"/>
                          </a:lnTo>
                          <a:lnTo>
                            <a:pt x="1846784" y="749493"/>
                          </a:lnTo>
                          <a:cubicBezTo>
                            <a:pt x="2100634" y="789983"/>
                            <a:pt x="2348296" y="892590"/>
                            <a:pt x="2566356" y="1060367"/>
                          </a:cubicBezTo>
                          <a:cubicBezTo>
                            <a:pt x="3264150" y="1597250"/>
                            <a:pt x="3394593" y="2598154"/>
                            <a:pt x="2857709" y="3295948"/>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nvGrpSpPr>
                    <p:cNvPr id="26" name="Group 25"/>
                    <p:cNvGrpSpPr/>
                    <p:nvPr/>
                  </p:nvGrpSpPr>
                  <p:grpSpPr>
                    <a:xfrm>
                      <a:off x="2628699" y="2159549"/>
                      <a:ext cx="787060" cy="1146632"/>
                      <a:chOff x="2628699" y="2159549"/>
                      <a:chExt cx="787060" cy="1146632"/>
                    </a:xfrm>
                  </p:grpSpPr>
                  <p:sp>
                    <p:nvSpPr>
                      <p:cNvPr id="27" name="Oval 26"/>
                      <p:cNvSpPr/>
                      <p:nvPr/>
                    </p:nvSpPr>
                    <p:spPr>
                      <a:xfrm>
                        <a:off x="2743614" y="2159549"/>
                        <a:ext cx="469027" cy="46928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sp>
                    <p:nvSpPr>
                      <p:cNvPr id="28" name="Chord 9"/>
                      <p:cNvSpPr/>
                      <p:nvPr/>
                    </p:nvSpPr>
                    <p:spPr>
                      <a:xfrm rot="6726398">
                        <a:off x="2696234" y="2586657"/>
                        <a:ext cx="651989" cy="787060"/>
                      </a:xfrm>
                      <a:custGeom>
                        <a:avLst/>
                        <a:gdLst>
                          <a:gd name="connsiteX0" fmla="*/ 1830184 w 2144194"/>
                          <a:gd name="connsiteY0" fmla="*/ 1830184 h 2144194"/>
                          <a:gd name="connsiteX1" fmla="*/ 523250 w 2144194"/>
                          <a:gd name="connsiteY1" fmla="*/ 1993052 h 2144194"/>
                          <a:gd name="connsiteX2" fmla="*/ 44607 w 2144194"/>
                          <a:gd name="connsiteY2" fmla="*/ 766062 h 2144194"/>
                          <a:gd name="connsiteX3" fmla="*/ 1116598 w 2144194"/>
                          <a:gd name="connsiteY3" fmla="*/ 923 h 2144194"/>
                          <a:gd name="connsiteX4" fmla="*/ 1830184 w 2144194"/>
                          <a:gd name="connsiteY4" fmla="*/ 1830184 h 2144194"/>
                          <a:gd name="connsiteX0" fmla="*/ 1830288 w 1830288"/>
                          <a:gd name="connsiteY0" fmla="*/ 1885045 h 2199078"/>
                          <a:gd name="connsiteX1" fmla="*/ 523354 w 1830288"/>
                          <a:gd name="connsiteY1" fmla="*/ 2047913 h 2199078"/>
                          <a:gd name="connsiteX2" fmla="*/ 44711 w 1830288"/>
                          <a:gd name="connsiteY2" fmla="*/ 820923 h 2199078"/>
                          <a:gd name="connsiteX3" fmla="*/ 1116702 w 1830288"/>
                          <a:gd name="connsiteY3" fmla="*/ 55784 h 2199078"/>
                          <a:gd name="connsiteX4" fmla="*/ 1830288 w 1830288"/>
                          <a:gd name="connsiteY4" fmla="*/ 1885045 h 2199078"/>
                          <a:gd name="connsiteX0" fmla="*/ 1830288 w 1830288"/>
                          <a:gd name="connsiteY0" fmla="*/ 2144559 h 2458592"/>
                          <a:gd name="connsiteX1" fmla="*/ 523354 w 1830288"/>
                          <a:gd name="connsiteY1" fmla="*/ 2307427 h 2458592"/>
                          <a:gd name="connsiteX2" fmla="*/ 44711 w 1830288"/>
                          <a:gd name="connsiteY2" fmla="*/ 1080437 h 2458592"/>
                          <a:gd name="connsiteX3" fmla="*/ 1046257 w 1830288"/>
                          <a:gd name="connsiteY3" fmla="*/ 40629 h 2458592"/>
                          <a:gd name="connsiteX4" fmla="*/ 1830288 w 1830288"/>
                          <a:gd name="connsiteY4" fmla="*/ 2144559 h 2458592"/>
                          <a:gd name="connsiteX0" fmla="*/ 1830288 w 1830288"/>
                          <a:gd name="connsiteY0" fmla="*/ 2103930 h 2417963"/>
                          <a:gd name="connsiteX1" fmla="*/ 523354 w 1830288"/>
                          <a:gd name="connsiteY1" fmla="*/ 2266798 h 2417963"/>
                          <a:gd name="connsiteX2" fmla="*/ 44711 w 1830288"/>
                          <a:gd name="connsiteY2" fmla="*/ 1039808 h 2417963"/>
                          <a:gd name="connsiteX3" fmla="*/ 1046257 w 1830288"/>
                          <a:gd name="connsiteY3" fmla="*/ 0 h 2417963"/>
                          <a:gd name="connsiteX4" fmla="*/ 1830288 w 1830288"/>
                          <a:gd name="connsiteY4" fmla="*/ 2103930 h 2417963"/>
                          <a:gd name="connsiteX0" fmla="*/ 1876290 w 1876290"/>
                          <a:gd name="connsiteY0" fmla="*/ 2103930 h 2387971"/>
                          <a:gd name="connsiteX1" fmla="*/ 569356 w 1876290"/>
                          <a:gd name="connsiteY1" fmla="*/ 2266798 h 2387971"/>
                          <a:gd name="connsiteX2" fmla="*/ 30459 w 1876290"/>
                          <a:gd name="connsiteY2" fmla="*/ 1018020 h 2387971"/>
                          <a:gd name="connsiteX3" fmla="*/ 1092259 w 1876290"/>
                          <a:gd name="connsiteY3" fmla="*/ 0 h 2387971"/>
                          <a:gd name="connsiteX4" fmla="*/ 1876290 w 1876290"/>
                          <a:gd name="connsiteY4" fmla="*/ 2103930 h 2387971"/>
                          <a:gd name="connsiteX0" fmla="*/ 1876290 w 1876290"/>
                          <a:gd name="connsiteY0" fmla="*/ 2103930 h 2387971"/>
                          <a:gd name="connsiteX1" fmla="*/ 569356 w 1876290"/>
                          <a:gd name="connsiteY1" fmla="*/ 2266798 h 2387971"/>
                          <a:gd name="connsiteX2" fmla="*/ 30459 w 1876290"/>
                          <a:gd name="connsiteY2" fmla="*/ 1018020 h 2387971"/>
                          <a:gd name="connsiteX3" fmla="*/ 1092259 w 1876290"/>
                          <a:gd name="connsiteY3" fmla="*/ 0 h 2387971"/>
                          <a:gd name="connsiteX4" fmla="*/ 1876290 w 1876290"/>
                          <a:gd name="connsiteY4" fmla="*/ 2103930 h 2387971"/>
                          <a:gd name="connsiteX0" fmla="*/ 1876290 w 1876290"/>
                          <a:gd name="connsiteY0" fmla="*/ 2103930 h 2387971"/>
                          <a:gd name="connsiteX1" fmla="*/ 569356 w 1876290"/>
                          <a:gd name="connsiteY1" fmla="*/ 2266798 h 2387971"/>
                          <a:gd name="connsiteX2" fmla="*/ 30459 w 1876290"/>
                          <a:gd name="connsiteY2" fmla="*/ 1018020 h 2387971"/>
                          <a:gd name="connsiteX3" fmla="*/ 1092259 w 1876290"/>
                          <a:gd name="connsiteY3" fmla="*/ 0 h 2387971"/>
                          <a:gd name="connsiteX4" fmla="*/ 1876290 w 1876290"/>
                          <a:gd name="connsiteY4" fmla="*/ 2103930 h 2387971"/>
                          <a:gd name="connsiteX0" fmla="*/ 1876290 w 1876290"/>
                          <a:gd name="connsiteY0" fmla="*/ 2103930 h 2387971"/>
                          <a:gd name="connsiteX1" fmla="*/ 569356 w 1876290"/>
                          <a:gd name="connsiteY1" fmla="*/ 2266798 h 2387971"/>
                          <a:gd name="connsiteX2" fmla="*/ 30459 w 1876290"/>
                          <a:gd name="connsiteY2" fmla="*/ 1018020 h 2387971"/>
                          <a:gd name="connsiteX3" fmla="*/ 1092259 w 1876290"/>
                          <a:gd name="connsiteY3" fmla="*/ 0 h 2387971"/>
                          <a:gd name="connsiteX4" fmla="*/ 1876290 w 1876290"/>
                          <a:gd name="connsiteY4" fmla="*/ 2103930 h 2387971"/>
                          <a:gd name="connsiteX0" fmla="*/ 1876491 w 1876491"/>
                          <a:gd name="connsiteY0" fmla="*/ 2103930 h 2415366"/>
                          <a:gd name="connsiteX1" fmla="*/ 566246 w 1876491"/>
                          <a:gd name="connsiteY1" fmla="*/ 2309267 h 2415366"/>
                          <a:gd name="connsiteX2" fmla="*/ 30660 w 1876491"/>
                          <a:gd name="connsiteY2" fmla="*/ 1018020 h 2415366"/>
                          <a:gd name="connsiteX3" fmla="*/ 1092460 w 1876491"/>
                          <a:gd name="connsiteY3" fmla="*/ 0 h 2415366"/>
                          <a:gd name="connsiteX4" fmla="*/ 1876491 w 1876491"/>
                          <a:gd name="connsiteY4" fmla="*/ 2103930 h 2415366"/>
                          <a:gd name="connsiteX0" fmla="*/ 2020206 w 2020206"/>
                          <a:gd name="connsiteY0" fmla="*/ 2251749 h 2487865"/>
                          <a:gd name="connsiteX1" fmla="*/ 567672 w 2020206"/>
                          <a:gd name="connsiteY1" fmla="*/ 2309267 h 2487865"/>
                          <a:gd name="connsiteX2" fmla="*/ 32086 w 2020206"/>
                          <a:gd name="connsiteY2" fmla="*/ 1018020 h 2487865"/>
                          <a:gd name="connsiteX3" fmla="*/ 1093886 w 2020206"/>
                          <a:gd name="connsiteY3" fmla="*/ 0 h 2487865"/>
                          <a:gd name="connsiteX4" fmla="*/ 2020206 w 2020206"/>
                          <a:gd name="connsiteY4" fmla="*/ 2251749 h 2487865"/>
                          <a:gd name="connsiteX0" fmla="*/ 2020206 w 2020206"/>
                          <a:gd name="connsiteY0" fmla="*/ 2251749 h 2456296"/>
                          <a:gd name="connsiteX1" fmla="*/ 567672 w 2020206"/>
                          <a:gd name="connsiteY1" fmla="*/ 2309267 h 2456296"/>
                          <a:gd name="connsiteX2" fmla="*/ 32086 w 2020206"/>
                          <a:gd name="connsiteY2" fmla="*/ 1018020 h 2456296"/>
                          <a:gd name="connsiteX3" fmla="*/ 1093886 w 2020206"/>
                          <a:gd name="connsiteY3" fmla="*/ 0 h 2456296"/>
                          <a:gd name="connsiteX4" fmla="*/ 2020206 w 2020206"/>
                          <a:gd name="connsiteY4" fmla="*/ 2251749 h 2456296"/>
                          <a:gd name="connsiteX0" fmla="*/ 2020206 w 2020206"/>
                          <a:gd name="connsiteY0" fmla="*/ 2251749 h 2468177"/>
                          <a:gd name="connsiteX1" fmla="*/ 567672 w 2020206"/>
                          <a:gd name="connsiteY1" fmla="*/ 2309267 h 2468177"/>
                          <a:gd name="connsiteX2" fmla="*/ 32086 w 2020206"/>
                          <a:gd name="connsiteY2" fmla="*/ 1018020 h 2468177"/>
                          <a:gd name="connsiteX3" fmla="*/ 1093886 w 2020206"/>
                          <a:gd name="connsiteY3" fmla="*/ 0 h 2468177"/>
                          <a:gd name="connsiteX4" fmla="*/ 2020206 w 2020206"/>
                          <a:gd name="connsiteY4" fmla="*/ 2251749 h 2468177"/>
                          <a:gd name="connsiteX0" fmla="*/ 2039152 w 2039152"/>
                          <a:gd name="connsiteY0" fmla="*/ 2285256 h 2487126"/>
                          <a:gd name="connsiteX1" fmla="*/ 567868 w 2039152"/>
                          <a:gd name="connsiteY1" fmla="*/ 2309267 h 2487126"/>
                          <a:gd name="connsiteX2" fmla="*/ 32282 w 2039152"/>
                          <a:gd name="connsiteY2" fmla="*/ 1018020 h 2487126"/>
                          <a:gd name="connsiteX3" fmla="*/ 1094082 w 2039152"/>
                          <a:gd name="connsiteY3" fmla="*/ 0 h 2487126"/>
                          <a:gd name="connsiteX4" fmla="*/ 2039152 w 2039152"/>
                          <a:gd name="connsiteY4" fmla="*/ 2285256 h 2487126"/>
                          <a:gd name="connsiteX0" fmla="*/ 2039152 w 2039152"/>
                          <a:gd name="connsiteY0" fmla="*/ 2285256 h 2445880"/>
                          <a:gd name="connsiteX1" fmla="*/ 567868 w 2039152"/>
                          <a:gd name="connsiteY1" fmla="*/ 2309267 h 2445880"/>
                          <a:gd name="connsiteX2" fmla="*/ 32282 w 2039152"/>
                          <a:gd name="connsiteY2" fmla="*/ 1018020 h 2445880"/>
                          <a:gd name="connsiteX3" fmla="*/ 1094082 w 2039152"/>
                          <a:gd name="connsiteY3" fmla="*/ 0 h 2445880"/>
                          <a:gd name="connsiteX4" fmla="*/ 2039152 w 2039152"/>
                          <a:gd name="connsiteY4" fmla="*/ 2285256 h 2445880"/>
                          <a:gd name="connsiteX0" fmla="*/ 2030227 w 2030227"/>
                          <a:gd name="connsiteY0" fmla="*/ 2285256 h 2445880"/>
                          <a:gd name="connsiteX1" fmla="*/ 558943 w 2030227"/>
                          <a:gd name="connsiteY1" fmla="*/ 2309267 h 2445880"/>
                          <a:gd name="connsiteX2" fmla="*/ 23357 w 2030227"/>
                          <a:gd name="connsiteY2" fmla="*/ 1018020 h 2445880"/>
                          <a:gd name="connsiteX3" fmla="*/ 1085157 w 2030227"/>
                          <a:gd name="connsiteY3" fmla="*/ 0 h 2445880"/>
                          <a:gd name="connsiteX4" fmla="*/ 2030227 w 2030227"/>
                          <a:gd name="connsiteY4" fmla="*/ 2285256 h 2445880"/>
                          <a:gd name="connsiteX0" fmla="*/ 2031071 w 2031071"/>
                          <a:gd name="connsiteY0" fmla="*/ 2285256 h 2441178"/>
                          <a:gd name="connsiteX1" fmla="*/ 559787 w 2031071"/>
                          <a:gd name="connsiteY1" fmla="*/ 2309267 h 2441178"/>
                          <a:gd name="connsiteX2" fmla="*/ 24201 w 2031071"/>
                          <a:gd name="connsiteY2" fmla="*/ 1018020 h 2441178"/>
                          <a:gd name="connsiteX3" fmla="*/ 1086001 w 2031071"/>
                          <a:gd name="connsiteY3" fmla="*/ 0 h 2441178"/>
                          <a:gd name="connsiteX4" fmla="*/ 2031071 w 2031071"/>
                          <a:gd name="connsiteY4" fmla="*/ 2285256 h 2441178"/>
                          <a:gd name="connsiteX0" fmla="*/ 2031324 w 2031324"/>
                          <a:gd name="connsiteY0" fmla="*/ 2285256 h 2450903"/>
                          <a:gd name="connsiteX1" fmla="*/ 560040 w 2031324"/>
                          <a:gd name="connsiteY1" fmla="*/ 2309267 h 2450903"/>
                          <a:gd name="connsiteX2" fmla="*/ 24454 w 2031324"/>
                          <a:gd name="connsiteY2" fmla="*/ 1018020 h 2450903"/>
                          <a:gd name="connsiteX3" fmla="*/ 1086254 w 2031324"/>
                          <a:gd name="connsiteY3" fmla="*/ 0 h 2450903"/>
                          <a:gd name="connsiteX4" fmla="*/ 2031324 w 2031324"/>
                          <a:gd name="connsiteY4" fmla="*/ 2285256 h 2450903"/>
                          <a:gd name="connsiteX0" fmla="*/ 2031847 w 2031847"/>
                          <a:gd name="connsiteY0" fmla="*/ 2285256 h 2442043"/>
                          <a:gd name="connsiteX1" fmla="*/ 560563 w 2031847"/>
                          <a:gd name="connsiteY1" fmla="*/ 2309267 h 2442043"/>
                          <a:gd name="connsiteX2" fmla="*/ 24977 w 2031847"/>
                          <a:gd name="connsiteY2" fmla="*/ 1018020 h 2442043"/>
                          <a:gd name="connsiteX3" fmla="*/ 1086777 w 2031847"/>
                          <a:gd name="connsiteY3" fmla="*/ 0 h 2442043"/>
                          <a:gd name="connsiteX4" fmla="*/ 2031847 w 2031847"/>
                          <a:gd name="connsiteY4" fmla="*/ 2285256 h 2442043"/>
                          <a:gd name="connsiteX0" fmla="*/ 2032401 w 2032401"/>
                          <a:gd name="connsiteY0" fmla="*/ 2285256 h 2444085"/>
                          <a:gd name="connsiteX1" fmla="*/ 552292 w 2032401"/>
                          <a:gd name="connsiteY1" fmla="*/ 2312853 h 2444085"/>
                          <a:gd name="connsiteX2" fmla="*/ 25531 w 2032401"/>
                          <a:gd name="connsiteY2" fmla="*/ 1018020 h 2444085"/>
                          <a:gd name="connsiteX3" fmla="*/ 1087331 w 2032401"/>
                          <a:gd name="connsiteY3" fmla="*/ 0 h 2444085"/>
                          <a:gd name="connsiteX4" fmla="*/ 2032401 w 2032401"/>
                          <a:gd name="connsiteY4" fmla="*/ 2285256 h 2444085"/>
                          <a:gd name="connsiteX0" fmla="*/ 2032171 w 2032171"/>
                          <a:gd name="connsiteY0" fmla="*/ 2285256 h 2453171"/>
                          <a:gd name="connsiteX1" fmla="*/ 552062 w 2032171"/>
                          <a:gd name="connsiteY1" fmla="*/ 2312853 h 2453171"/>
                          <a:gd name="connsiteX2" fmla="*/ 25301 w 2032171"/>
                          <a:gd name="connsiteY2" fmla="*/ 1018020 h 2453171"/>
                          <a:gd name="connsiteX3" fmla="*/ 1087101 w 2032171"/>
                          <a:gd name="connsiteY3" fmla="*/ 0 h 2453171"/>
                          <a:gd name="connsiteX4" fmla="*/ 2032171 w 2032171"/>
                          <a:gd name="connsiteY4" fmla="*/ 2285256 h 2453171"/>
                          <a:gd name="connsiteX0" fmla="*/ 2032171 w 2032171"/>
                          <a:gd name="connsiteY0" fmla="*/ 2285256 h 2453171"/>
                          <a:gd name="connsiteX1" fmla="*/ 552062 w 2032171"/>
                          <a:gd name="connsiteY1" fmla="*/ 2312853 h 2453171"/>
                          <a:gd name="connsiteX2" fmla="*/ 25301 w 2032171"/>
                          <a:gd name="connsiteY2" fmla="*/ 1018020 h 2453171"/>
                          <a:gd name="connsiteX3" fmla="*/ 1087101 w 2032171"/>
                          <a:gd name="connsiteY3" fmla="*/ 0 h 2453171"/>
                          <a:gd name="connsiteX4" fmla="*/ 2032171 w 2032171"/>
                          <a:gd name="connsiteY4" fmla="*/ 2285256 h 2453171"/>
                          <a:gd name="connsiteX0" fmla="*/ 2032171 w 2032171"/>
                          <a:gd name="connsiteY0" fmla="*/ 2285256 h 2453171"/>
                          <a:gd name="connsiteX1" fmla="*/ 552062 w 2032171"/>
                          <a:gd name="connsiteY1" fmla="*/ 2312853 h 2453171"/>
                          <a:gd name="connsiteX2" fmla="*/ 25301 w 2032171"/>
                          <a:gd name="connsiteY2" fmla="*/ 1018020 h 2453171"/>
                          <a:gd name="connsiteX3" fmla="*/ 1087101 w 2032171"/>
                          <a:gd name="connsiteY3" fmla="*/ 0 h 2453171"/>
                          <a:gd name="connsiteX4" fmla="*/ 2032171 w 2032171"/>
                          <a:gd name="connsiteY4" fmla="*/ 2285256 h 245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171" h="2453171">
                            <a:moveTo>
                              <a:pt x="2032171" y="2285256"/>
                            </a:moveTo>
                            <a:cubicBezTo>
                              <a:pt x="1751481" y="2466542"/>
                              <a:pt x="912255" y="2536746"/>
                              <a:pt x="552062" y="2312853"/>
                            </a:cubicBezTo>
                            <a:cubicBezTo>
                              <a:pt x="191869" y="2088960"/>
                              <a:pt x="-87349" y="1492636"/>
                              <a:pt x="25301" y="1018020"/>
                            </a:cubicBezTo>
                            <a:cubicBezTo>
                              <a:pt x="168972" y="556504"/>
                              <a:pt x="700997" y="122345"/>
                              <a:pt x="1087101" y="0"/>
                            </a:cubicBezTo>
                            <a:lnTo>
                              <a:pt x="2032171" y="2285256"/>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grpSp>
              </p:grpSp>
              <p:grpSp>
                <p:nvGrpSpPr>
                  <p:cNvPr id="19" name="Group 18"/>
                  <p:cNvGrpSpPr/>
                  <p:nvPr/>
                </p:nvGrpSpPr>
                <p:grpSpPr>
                  <a:xfrm>
                    <a:off x="1911628" y="2345727"/>
                    <a:ext cx="582416" cy="1010998"/>
                    <a:chOff x="3776590" y="942790"/>
                    <a:chExt cx="1059333" cy="1838864"/>
                  </a:xfrm>
                  <a:solidFill>
                    <a:schemeClr val="tx1"/>
                  </a:solidFill>
                </p:grpSpPr>
                <p:sp>
                  <p:nvSpPr>
                    <p:cNvPr id="23" name="Oval 22"/>
                    <p:cNvSpPr/>
                    <p:nvPr/>
                  </p:nvSpPr>
                  <p:spPr>
                    <a:xfrm>
                      <a:off x="3877902" y="942790"/>
                      <a:ext cx="751113" cy="819511"/>
                    </a:xfrm>
                    <a:prstGeom prst="ellipse">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sp>
                  <p:nvSpPr>
                    <p:cNvPr id="24" name="Rectangle 8"/>
                    <p:cNvSpPr/>
                    <p:nvPr/>
                  </p:nvSpPr>
                  <p:spPr>
                    <a:xfrm>
                      <a:off x="3776590" y="1887930"/>
                      <a:ext cx="1059333" cy="893724"/>
                    </a:xfrm>
                    <a:custGeom>
                      <a:avLst/>
                      <a:gdLst>
                        <a:gd name="connsiteX0" fmla="*/ 0 w 750581"/>
                        <a:gd name="connsiteY0" fmla="*/ 0 h 639380"/>
                        <a:gd name="connsiteX1" fmla="*/ 750581 w 750581"/>
                        <a:gd name="connsiteY1" fmla="*/ 0 h 639380"/>
                        <a:gd name="connsiteX2" fmla="*/ 750581 w 750581"/>
                        <a:gd name="connsiteY2" fmla="*/ 639380 h 639380"/>
                        <a:gd name="connsiteX3" fmla="*/ 0 w 750581"/>
                        <a:gd name="connsiteY3" fmla="*/ 639380 h 639380"/>
                        <a:gd name="connsiteX4" fmla="*/ 0 w 750581"/>
                        <a:gd name="connsiteY4" fmla="*/ 0 h 639380"/>
                        <a:gd name="connsiteX0" fmla="*/ 0 w 750581"/>
                        <a:gd name="connsiteY0" fmla="*/ 168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5" fmla="*/ 0 w 750581"/>
                        <a:gd name="connsiteY5" fmla="*/ 1683 h 641063"/>
                        <a:gd name="connsiteX0" fmla="*/ 0 w 750581"/>
                        <a:gd name="connsiteY0" fmla="*/ 64106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0" fmla="*/ 0 w 750581"/>
                        <a:gd name="connsiteY0" fmla="*/ 64106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0" fmla="*/ 0 w 750581"/>
                        <a:gd name="connsiteY0" fmla="*/ 639380 h 639380"/>
                        <a:gd name="connsiteX1" fmla="*/ 144141 w 750581"/>
                        <a:gd name="connsiteY1" fmla="*/ 29053 h 639380"/>
                        <a:gd name="connsiteX2" fmla="*/ 750581 w 750581"/>
                        <a:gd name="connsiteY2" fmla="*/ 0 h 639380"/>
                        <a:gd name="connsiteX3" fmla="*/ 750581 w 750581"/>
                        <a:gd name="connsiteY3" fmla="*/ 639380 h 639380"/>
                        <a:gd name="connsiteX4" fmla="*/ 0 w 750581"/>
                        <a:gd name="connsiteY4" fmla="*/ 639380 h 639380"/>
                        <a:gd name="connsiteX0" fmla="*/ 0 w 750581"/>
                        <a:gd name="connsiteY0" fmla="*/ 639380 h 639380"/>
                        <a:gd name="connsiteX1" fmla="*/ 140726 w 750581"/>
                        <a:gd name="connsiteY1" fmla="*/ 54666 h 639380"/>
                        <a:gd name="connsiteX2" fmla="*/ 750581 w 750581"/>
                        <a:gd name="connsiteY2" fmla="*/ 0 h 639380"/>
                        <a:gd name="connsiteX3" fmla="*/ 750581 w 750581"/>
                        <a:gd name="connsiteY3" fmla="*/ 639380 h 639380"/>
                        <a:gd name="connsiteX4" fmla="*/ 0 w 750581"/>
                        <a:gd name="connsiteY4" fmla="*/ 639380 h 639380"/>
                        <a:gd name="connsiteX0" fmla="*/ 0 w 750581"/>
                        <a:gd name="connsiteY0" fmla="*/ 644224 h 644224"/>
                        <a:gd name="connsiteX1" fmla="*/ 140726 w 750581"/>
                        <a:gd name="connsiteY1" fmla="*/ 59510 h 644224"/>
                        <a:gd name="connsiteX2" fmla="*/ 750581 w 750581"/>
                        <a:gd name="connsiteY2" fmla="*/ 4844 h 644224"/>
                        <a:gd name="connsiteX3" fmla="*/ 750581 w 750581"/>
                        <a:gd name="connsiteY3" fmla="*/ 644224 h 644224"/>
                        <a:gd name="connsiteX4" fmla="*/ 0 w 750581"/>
                        <a:gd name="connsiteY4" fmla="*/ 644224 h 644224"/>
                        <a:gd name="connsiteX0" fmla="*/ 0 w 750581"/>
                        <a:gd name="connsiteY0" fmla="*/ 688658 h 688658"/>
                        <a:gd name="connsiteX1" fmla="*/ 140726 w 750581"/>
                        <a:gd name="connsiteY1" fmla="*/ 103944 h 688658"/>
                        <a:gd name="connsiteX2" fmla="*/ 646591 w 750581"/>
                        <a:gd name="connsiteY2" fmla="*/ 49769 h 688658"/>
                        <a:gd name="connsiteX3" fmla="*/ 750581 w 750581"/>
                        <a:gd name="connsiteY3" fmla="*/ 49278 h 688658"/>
                        <a:gd name="connsiteX4" fmla="*/ 750581 w 750581"/>
                        <a:gd name="connsiteY4" fmla="*/ 688658 h 688658"/>
                        <a:gd name="connsiteX5" fmla="*/ 0 w 750581"/>
                        <a:gd name="connsiteY5" fmla="*/ 688658 h 688658"/>
                        <a:gd name="connsiteX0" fmla="*/ 0 w 794887"/>
                        <a:gd name="connsiteY0" fmla="*/ 692674 h 692674"/>
                        <a:gd name="connsiteX1" fmla="*/ 140726 w 794887"/>
                        <a:gd name="connsiteY1" fmla="*/ 107960 h 692674"/>
                        <a:gd name="connsiteX2" fmla="*/ 646591 w 794887"/>
                        <a:gd name="connsiteY2" fmla="*/ 53785 h 692674"/>
                        <a:gd name="connsiteX3" fmla="*/ 750581 w 794887"/>
                        <a:gd name="connsiteY3" fmla="*/ 692674 h 692674"/>
                        <a:gd name="connsiteX4" fmla="*/ 0 w 794887"/>
                        <a:gd name="connsiteY4" fmla="*/ 692674 h 692674"/>
                        <a:gd name="connsiteX0" fmla="*/ 0 w 794887"/>
                        <a:gd name="connsiteY0" fmla="*/ 682744 h 682744"/>
                        <a:gd name="connsiteX1" fmla="*/ 140726 w 794887"/>
                        <a:gd name="connsiteY1" fmla="*/ 98030 h 682744"/>
                        <a:gd name="connsiteX2" fmla="*/ 646591 w 794887"/>
                        <a:gd name="connsiteY2" fmla="*/ 43855 h 682744"/>
                        <a:gd name="connsiteX3" fmla="*/ 750581 w 794887"/>
                        <a:gd name="connsiteY3" fmla="*/ 682744 h 682744"/>
                        <a:gd name="connsiteX4" fmla="*/ 0 w 794887"/>
                        <a:gd name="connsiteY4" fmla="*/ 682744 h 682744"/>
                        <a:gd name="connsiteX0" fmla="*/ 0 w 788753"/>
                        <a:gd name="connsiteY0" fmla="*/ 624082 h 624082"/>
                        <a:gd name="connsiteX1" fmla="*/ 140726 w 788753"/>
                        <a:gd name="connsiteY1" fmla="*/ 39368 h 624082"/>
                        <a:gd name="connsiteX2" fmla="*/ 612439 w 788753"/>
                        <a:gd name="connsiteY2" fmla="*/ 87648 h 624082"/>
                        <a:gd name="connsiteX3" fmla="*/ 750581 w 788753"/>
                        <a:gd name="connsiteY3" fmla="*/ 624082 h 624082"/>
                        <a:gd name="connsiteX4" fmla="*/ 0 w 788753"/>
                        <a:gd name="connsiteY4" fmla="*/ 624082 h 624082"/>
                        <a:gd name="connsiteX0" fmla="*/ 0 w 788753"/>
                        <a:gd name="connsiteY0" fmla="*/ 633770 h 633770"/>
                        <a:gd name="connsiteX1" fmla="*/ 140726 w 788753"/>
                        <a:gd name="connsiteY1" fmla="*/ 49056 h 633770"/>
                        <a:gd name="connsiteX2" fmla="*/ 612439 w 788753"/>
                        <a:gd name="connsiteY2" fmla="*/ 97336 h 633770"/>
                        <a:gd name="connsiteX3" fmla="*/ 750581 w 788753"/>
                        <a:gd name="connsiteY3" fmla="*/ 633770 h 633770"/>
                        <a:gd name="connsiteX4" fmla="*/ 0 w 788753"/>
                        <a:gd name="connsiteY4" fmla="*/ 633770 h 633770"/>
                        <a:gd name="connsiteX0" fmla="*/ 0 w 788753"/>
                        <a:gd name="connsiteY0" fmla="*/ 638656 h 638656"/>
                        <a:gd name="connsiteX1" fmla="*/ 140726 w 788753"/>
                        <a:gd name="connsiteY1" fmla="*/ 53942 h 638656"/>
                        <a:gd name="connsiteX2" fmla="*/ 612439 w 788753"/>
                        <a:gd name="connsiteY2" fmla="*/ 102222 h 638656"/>
                        <a:gd name="connsiteX3" fmla="*/ 750581 w 788753"/>
                        <a:gd name="connsiteY3" fmla="*/ 638656 h 638656"/>
                        <a:gd name="connsiteX4" fmla="*/ 0 w 788753"/>
                        <a:gd name="connsiteY4" fmla="*/ 638656 h 638656"/>
                        <a:gd name="connsiteX0" fmla="*/ 0 w 788753"/>
                        <a:gd name="connsiteY0" fmla="*/ 638656 h 638660"/>
                        <a:gd name="connsiteX1" fmla="*/ 140726 w 788753"/>
                        <a:gd name="connsiteY1" fmla="*/ 53942 h 638660"/>
                        <a:gd name="connsiteX2" fmla="*/ 612439 w 788753"/>
                        <a:gd name="connsiteY2" fmla="*/ 102222 h 638660"/>
                        <a:gd name="connsiteX3" fmla="*/ 750581 w 788753"/>
                        <a:gd name="connsiteY3" fmla="*/ 638656 h 638660"/>
                        <a:gd name="connsiteX4" fmla="*/ 0 w 788753"/>
                        <a:gd name="connsiteY4" fmla="*/ 638656 h 638660"/>
                        <a:gd name="connsiteX0" fmla="*/ 8050 w 767774"/>
                        <a:gd name="connsiteY0" fmla="*/ 633533 h 638656"/>
                        <a:gd name="connsiteX1" fmla="*/ 119747 w 767774"/>
                        <a:gd name="connsiteY1" fmla="*/ 53942 h 638656"/>
                        <a:gd name="connsiteX2" fmla="*/ 591460 w 767774"/>
                        <a:gd name="connsiteY2" fmla="*/ 102222 h 638656"/>
                        <a:gd name="connsiteX3" fmla="*/ 729602 w 767774"/>
                        <a:gd name="connsiteY3" fmla="*/ 638656 h 638656"/>
                        <a:gd name="connsiteX4" fmla="*/ 8050 w 767774"/>
                        <a:gd name="connsiteY4" fmla="*/ 633533 h 638656"/>
                        <a:gd name="connsiteX0" fmla="*/ 16056 w 775780"/>
                        <a:gd name="connsiteY0" fmla="*/ 633533 h 638656"/>
                        <a:gd name="connsiteX1" fmla="*/ 127753 w 775780"/>
                        <a:gd name="connsiteY1" fmla="*/ 53942 h 638656"/>
                        <a:gd name="connsiteX2" fmla="*/ 599466 w 775780"/>
                        <a:gd name="connsiteY2" fmla="*/ 102222 h 638656"/>
                        <a:gd name="connsiteX3" fmla="*/ 737608 w 775780"/>
                        <a:gd name="connsiteY3" fmla="*/ 638656 h 638656"/>
                        <a:gd name="connsiteX4" fmla="*/ 16056 w 775780"/>
                        <a:gd name="connsiteY4" fmla="*/ 633533 h 638656"/>
                        <a:gd name="connsiteX0" fmla="*/ 10881 w 782558"/>
                        <a:gd name="connsiteY0" fmla="*/ 636949 h 638656"/>
                        <a:gd name="connsiteX1" fmla="*/ 134531 w 782558"/>
                        <a:gd name="connsiteY1" fmla="*/ 53942 h 638656"/>
                        <a:gd name="connsiteX2" fmla="*/ 606244 w 782558"/>
                        <a:gd name="connsiteY2" fmla="*/ 102222 h 638656"/>
                        <a:gd name="connsiteX3" fmla="*/ 744386 w 782558"/>
                        <a:gd name="connsiteY3" fmla="*/ 638656 h 638656"/>
                        <a:gd name="connsiteX4" fmla="*/ 10881 w 782558"/>
                        <a:gd name="connsiteY4" fmla="*/ 636949 h 638656"/>
                        <a:gd name="connsiteX0" fmla="*/ 10881 w 752545"/>
                        <a:gd name="connsiteY0" fmla="*/ 636949 h 638656"/>
                        <a:gd name="connsiteX1" fmla="*/ 134531 w 752545"/>
                        <a:gd name="connsiteY1" fmla="*/ 53942 h 638656"/>
                        <a:gd name="connsiteX2" fmla="*/ 606244 w 752545"/>
                        <a:gd name="connsiteY2" fmla="*/ 102222 h 638656"/>
                        <a:gd name="connsiteX3" fmla="*/ 744386 w 752545"/>
                        <a:gd name="connsiteY3" fmla="*/ 638656 h 638656"/>
                        <a:gd name="connsiteX4" fmla="*/ 10881 w 752545"/>
                        <a:gd name="connsiteY4" fmla="*/ 636949 h 638656"/>
                        <a:gd name="connsiteX0" fmla="*/ 10881 w 757559"/>
                        <a:gd name="connsiteY0" fmla="*/ 636949 h 638656"/>
                        <a:gd name="connsiteX1" fmla="*/ 134531 w 757559"/>
                        <a:gd name="connsiteY1" fmla="*/ 53942 h 638656"/>
                        <a:gd name="connsiteX2" fmla="*/ 606244 w 757559"/>
                        <a:gd name="connsiteY2" fmla="*/ 102222 h 638656"/>
                        <a:gd name="connsiteX3" fmla="*/ 744386 w 757559"/>
                        <a:gd name="connsiteY3" fmla="*/ 638656 h 638656"/>
                        <a:gd name="connsiteX4" fmla="*/ 10881 w 757559"/>
                        <a:gd name="connsiteY4" fmla="*/ 636949 h 638656"/>
                        <a:gd name="connsiteX0" fmla="*/ 10881 w 757065"/>
                        <a:gd name="connsiteY0" fmla="*/ 634869 h 636576"/>
                        <a:gd name="connsiteX1" fmla="*/ 134531 w 757065"/>
                        <a:gd name="connsiteY1" fmla="*/ 51862 h 636576"/>
                        <a:gd name="connsiteX2" fmla="*/ 601121 w 757065"/>
                        <a:gd name="connsiteY2" fmla="*/ 105265 h 636576"/>
                        <a:gd name="connsiteX3" fmla="*/ 744386 w 757065"/>
                        <a:gd name="connsiteY3" fmla="*/ 636576 h 636576"/>
                        <a:gd name="connsiteX4" fmla="*/ 10881 w 757065"/>
                        <a:gd name="connsiteY4" fmla="*/ 634869 h 636576"/>
                        <a:gd name="connsiteX0" fmla="*/ 10881 w 759644"/>
                        <a:gd name="connsiteY0" fmla="*/ 634869 h 636576"/>
                        <a:gd name="connsiteX1" fmla="*/ 134531 w 759644"/>
                        <a:gd name="connsiteY1" fmla="*/ 51862 h 636576"/>
                        <a:gd name="connsiteX2" fmla="*/ 601121 w 759644"/>
                        <a:gd name="connsiteY2" fmla="*/ 105265 h 636576"/>
                        <a:gd name="connsiteX3" fmla="*/ 744386 w 759644"/>
                        <a:gd name="connsiteY3" fmla="*/ 636576 h 636576"/>
                        <a:gd name="connsiteX4" fmla="*/ 10881 w 759644"/>
                        <a:gd name="connsiteY4" fmla="*/ 634869 h 636576"/>
                        <a:gd name="connsiteX0" fmla="*/ 10881 w 759644"/>
                        <a:gd name="connsiteY0" fmla="*/ 639179 h 640886"/>
                        <a:gd name="connsiteX1" fmla="*/ 134531 w 759644"/>
                        <a:gd name="connsiteY1" fmla="*/ 56172 h 640886"/>
                        <a:gd name="connsiteX2" fmla="*/ 601121 w 759644"/>
                        <a:gd name="connsiteY2" fmla="*/ 109575 h 640886"/>
                        <a:gd name="connsiteX3" fmla="*/ 744386 w 759644"/>
                        <a:gd name="connsiteY3" fmla="*/ 640886 h 640886"/>
                        <a:gd name="connsiteX4" fmla="*/ 10881 w 759644"/>
                        <a:gd name="connsiteY4" fmla="*/ 639179 h 64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44" h="640886">
                          <a:moveTo>
                            <a:pt x="10881" y="639179"/>
                          </a:moveTo>
                          <a:cubicBezTo>
                            <a:pt x="17376" y="640647"/>
                            <a:pt x="-63214" y="240831"/>
                            <a:pt x="134531" y="56172"/>
                          </a:cubicBezTo>
                          <a:cubicBezTo>
                            <a:pt x="261079" y="-31526"/>
                            <a:pt x="470450" y="-18614"/>
                            <a:pt x="601121" y="109575"/>
                          </a:cubicBezTo>
                          <a:cubicBezTo>
                            <a:pt x="702763" y="207027"/>
                            <a:pt x="797509" y="530990"/>
                            <a:pt x="744386" y="640886"/>
                          </a:cubicBezTo>
                          <a:lnTo>
                            <a:pt x="10881" y="639179"/>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grpSp>
              <p:grpSp>
                <p:nvGrpSpPr>
                  <p:cNvPr id="20" name="Group 19"/>
                  <p:cNvGrpSpPr/>
                  <p:nvPr/>
                </p:nvGrpSpPr>
                <p:grpSpPr>
                  <a:xfrm flipH="1">
                    <a:off x="3506065" y="2345727"/>
                    <a:ext cx="582416" cy="1010998"/>
                    <a:chOff x="3776590" y="942790"/>
                    <a:chExt cx="1059333" cy="1838864"/>
                  </a:xfrm>
                  <a:solidFill>
                    <a:schemeClr val="tx1"/>
                  </a:solidFill>
                </p:grpSpPr>
                <p:sp>
                  <p:nvSpPr>
                    <p:cNvPr id="21" name="Oval 20"/>
                    <p:cNvSpPr/>
                    <p:nvPr/>
                  </p:nvSpPr>
                  <p:spPr>
                    <a:xfrm>
                      <a:off x="3877902" y="942790"/>
                      <a:ext cx="751113" cy="819511"/>
                    </a:xfrm>
                    <a:prstGeom prst="ellipse">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sp>
                  <p:nvSpPr>
                    <p:cNvPr id="22" name="Rectangle 8"/>
                    <p:cNvSpPr/>
                    <p:nvPr/>
                  </p:nvSpPr>
                  <p:spPr>
                    <a:xfrm>
                      <a:off x="3776590" y="1887930"/>
                      <a:ext cx="1059333" cy="893724"/>
                    </a:xfrm>
                    <a:custGeom>
                      <a:avLst/>
                      <a:gdLst>
                        <a:gd name="connsiteX0" fmla="*/ 0 w 750581"/>
                        <a:gd name="connsiteY0" fmla="*/ 0 h 639380"/>
                        <a:gd name="connsiteX1" fmla="*/ 750581 w 750581"/>
                        <a:gd name="connsiteY1" fmla="*/ 0 h 639380"/>
                        <a:gd name="connsiteX2" fmla="*/ 750581 w 750581"/>
                        <a:gd name="connsiteY2" fmla="*/ 639380 h 639380"/>
                        <a:gd name="connsiteX3" fmla="*/ 0 w 750581"/>
                        <a:gd name="connsiteY3" fmla="*/ 639380 h 639380"/>
                        <a:gd name="connsiteX4" fmla="*/ 0 w 750581"/>
                        <a:gd name="connsiteY4" fmla="*/ 0 h 639380"/>
                        <a:gd name="connsiteX0" fmla="*/ 0 w 750581"/>
                        <a:gd name="connsiteY0" fmla="*/ 168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5" fmla="*/ 0 w 750581"/>
                        <a:gd name="connsiteY5" fmla="*/ 1683 h 641063"/>
                        <a:gd name="connsiteX0" fmla="*/ 0 w 750581"/>
                        <a:gd name="connsiteY0" fmla="*/ 64106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0" fmla="*/ 0 w 750581"/>
                        <a:gd name="connsiteY0" fmla="*/ 641063 h 641063"/>
                        <a:gd name="connsiteX1" fmla="*/ 137311 w 750581"/>
                        <a:gd name="connsiteY1" fmla="*/ 0 h 641063"/>
                        <a:gd name="connsiteX2" fmla="*/ 750581 w 750581"/>
                        <a:gd name="connsiteY2" fmla="*/ 1683 h 641063"/>
                        <a:gd name="connsiteX3" fmla="*/ 750581 w 750581"/>
                        <a:gd name="connsiteY3" fmla="*/ 641063 h 641063"/>
                        <a:gd name="connsiteX4" fmla="*/ 0 w 750581"/>
                        <a:gd name="connsiteY4" fmla="*/ 641063 h 641063"/>
                        <a:gd name="connsiteX0" fmla="*/ 0 w 750581"/>
                        <a:gd name="connsiteY0" fmla="*/ 639380 h 639380"/>
                        <a:gd name="connsiteX1" fmla="*/ 144141 w 750581"/>
                        <a:gd name="connsiteY1" fmla="*/ 29053 h 639380"/>
                        <a:gd name="connsiteX2" fmla="*/ 750581 w 750581"/>
                        <a:gd name="connsiteY2" fmla="*/ 0 h 639380"/>
                        <a:gd name="connsiteX3" fmla="*/ 750581 w 750581"/>
                        <a:gd name="connsiteY3" fmla="*/ 639380 h 639380"/>
                        <a:gd name="connsiteX4" fmla="*/ 0 w 750581"/>
                        <a:gd name="connsiteY4" fmla="*/ 639380 h 639380"/>
                        <a:gd name="connsiteX0" fmla="*/ 0 w 750581"/>
                        <a:gd name="connsiteY0" fmla="*/ 639380 h 639380"/>
                        <a:gd name="connsiteX1" fmla="*/ 140726 w 750581"/>
                        <a:gd name="connsiteY1" fmla="*/ 54666 h 639380"/>
                        <a:gd name="connsiteX2" fmla="*/ 750581 w 750581"/>
                        <a:gd name="connsiteY2" fmla="*/ 0 h 639380"/>
                        <a:gd name="connsiteX3" fmla="*/ 750581 w 750581"/>
                        <a:gd name="connsiteY3" fmla="*/ 639380 h 639380"/>
                        <a:gd name="connsiteX4" fmla="*/ 0 w 750581"/>
                        <a:gd name="connsiteY4" fmla="*/ 639380 h 639380"/>
                        <a:gd name="connsiteX0" fmla="*/ 0 w 750581"/>
                        <a:gd name="connsiteY0" fmla="*/ 644224 h 644224"/>
                        <a:gd name="connsiteX1" fmla="*/ 140726 w 750581"/>
                        <a:gd name="connsiteY1" fmla="*/ 59510 h 644224"/>
                        <a:gd name="connsiteX2" fmla="*/ 750581 w 750581"/>
                        <a:gd name="connsiteY2" fmla="*/ 4844 h 644224"/>
                        <a:gd name="connsiteX3" fmla="*/ 750581 w 750581"/>
                        <a:gd name="connsiteY3" fmla="*/ 644224 h 644224"/>
                        <a:gd name="connsiteX4" fmla="*/ 0 w 750581"/>
                        <a:gd name="connsiteY4" fmla="*/ 644224 h 644224"/>
                        <a:gd name="connsiteX0" fmla="*/ 0 w 750581"/>
                        <a:gd name="connsiteY0" fmla="*/ 688658 h 688658"/>
                        <a:gd name="connsiteX1" fmla="*/ 140726 w 750581"/>
                        <a:gd name="connsiteY1" fmla="*/ 103944 h 688658"/>
                        <a:gd name="connsiteX2" fmla="*/ 646591 w 750581"/>
                        <a:gd name="connsiteY2" fmla="*/ 49769 h 688658"/>
                        <a:gd name="connsiteX3" fmla="*/ 750581 w 750581"/>
                        <a:gd name="connsiteY3" fmla="*/ 49278 h 688658"/>
                        <a:gd name="connsiteX4" fmla="*/ 750581 w 750581"/>
                        <a:gd name="connsiteY4" fmla="*/ 688658 h 688658"/>
                        <a:gd name="connsiteX5" fmla="*/ 0 w 750581"/>
                        <a:gd name="connsiteY5" fmla="*/ 688658 h 688658"/>
                        <a:gd name="connsiteX0" fmla="*/ 0 w 794887"/>
                        <a:gd name="connsiteY0" fmla="*/ 692674 h 692674"/>
                        <a:gd name="connsiteX1" fmla="*/ 140726 w 794887"/>
                        <a:gd name="connsiteY1" fmla="*/ 107960 h 692674"/>
                        <a:gd name="connsiteX2" fmla="*/ 646591 w 794887"/>
                        <a:gd name="connsiteY2" fmla="*/ 53785 h 692674"/>
                        <a:gd name="connsiteX3" fmla="*/ 750581 w 794887"/>
                        <a:gd name="connsiteY3" fmla="*/ 692674 h 692674"/>
                        <a:gd name="connsiteX4" fmla="*/ 0 w 794887"/>
                        <a:gd name="connsiteY4" fmla="*/ 692674 h 692674"/>
                        <a:gd name="connsiteX0" fmla="*/ 0 w 794887"/>
                        <a:gd name="connsiteY0" fmla="*/ 682744 h 682744"/>
                        <a:gd name="connsiteX1" fmla="*/ 140726 w 794887"/>
                        <a:gd name="connsiteY1" fmla="*/ 98030 h 682744"/>
                        <a:gd name="connsiteX2" fmla="*/ 646591 w 794887"/>
                        <a:gd name="connsiteY2" fmla="*/ 43855 h 682744"/>
                        <a:gd name="connsiteX3" fmla="*/ 750581 w 794887"/>
                        <a:gd name="connsiteY3" fmla="*/ 682744 h 682744"/>
                        <a:gd name="connsiteX4" fmla="*/ 0 w 794887"/>
                        <a:gd name="connsiteY4" fmla="*/ 682744 h 682744"/>
                        <a:gd name="connsiteX0" fmla="*/ 0 w 788753"/>
                        <a:gd name="connsiteY0" fmla="*/ 624082 h 624082"/>
                        <a:gd name="connsiteX1" fmla="*/ 140726 w 788753"/>
                        <a:gd name="connsiteY1" fmla="*/ 39368 h 624082"/>
                        <a:gd name="connsiteX2" fmla="*/ 612439 w 788753"/>
                        <a:gd name="connsiteY2" fmla="*/ 87648 h 624082"/>
                        <a:gd name="connsiteX3" fmla="*/ 750581 w 788753"/>
                        <a:gd name="connsiteY3" fmla="*/ 624082 h 624082"/>
                        <a:gd name="connsiteX4" fmla="*/ 0 w 788753"/>
                        <a:gd name="connsiteY4" fmla="*/ 624082 h 624082"/>
                        <a:gd name="connsiteX0" fmla="*/ 0 w 788753"/>
                        <a:gd name="connsiteY0" fmla="*/ 633770 h 633770"/>
                        <a:gd name="connsiteX1" fmla="*/ 140726 w 788753"/>
                        <a:gd name="connsiteY1" fmla="*/ 49056 h 633770"/>
                        <a:gd name="connsiteX2" fmla="*/ 612439 w 788753"/>
                        <a:gd name="connsiteY2" fmla="*/ 97336 h 633770"/>
                        <a:gd name="connsiteX3" fmla="*/ 750581 w 788753"/>
                        <a:gd name="connsiteY3" fmla="*/ 633770 h 633770"/>
                        <a:gd name="connsiteX4" fmla="*/ 0 w 788753"/>
                        <a:gd name="connsiteY4" fmla="*/ 633770 h 633770"/>
                        <a:gd name="connsiteX0" fmla="*/ 0 w 788753"/>
                        <a:gd name="connsiteY0" fmla="*/ 638656 h 638656"/>
                        <a:gd name="connsiteX1" fmla="*/ 140726 w 788753"/>
                        <a:gd name="connsiteY1" fmla="*/ 53942 h 638656"/>
                        <a:gd name="connsiteX2" fmla="*/ 612439 w 788753"/>
                        <a:gd name="connsiteY2" fmla="*/ 102222 h 638656"/>
                        <a:gd name="connsiteX3" fmla="*/ 750581 w 788753"/>
                        <a:gd name="connsiteY3" fmla="*/ 638656 h 638656"/>
                        <a:gd name="connsiteX4" fmla="*/ 0 w 788753"/>
                        <a:gd name="connsiteY4" fmla="*/ 638656 h 638656"/>
                        <a:gd name="connsiteX0" fmla="*/ 0 w 788753"/>
                        <a:gd name="connsiteY0" fmla="*/ 638656 h 638660"/>
                        <a:gd name="connsiteX1" fmla="*/ 140726 w 788753"/>
                        <a:gd name="connsiteY1" fmla="*/ 53942 h 638660"/>
                        <a:gd name="connsiteX2" fmla="*/ 612439 w 788753"/>
                        <a:gd name="connsiteY2" fmla="*/ 102222 h 638660"/>
                        <a:gd name="connsiteX3" fmla="*/ 750581 w 788753"/>
                        <a:gd name="connsiteY3" fmla="*/ 638656 h 638660"/>
                        <a:gd name="connsiteX4" fmla="*/ 0 w 788753"/>
                        <a:gd name="connsiteY4" fmla="*/ 638656 h 638660"/>
                        <a:gd name="connsiteX0" fmla="*/ 8050 w 767774"/>
                        <a:gd name="connsiteY0" fmla="*/ 633533 h 638656"/>
                        <a:gd name="connsiteX1" fmla="*/ 119747 w 767774"/>
                        <a:gd name="connsiteY1" fmla="*/ 53942 h 638656"/>
                        <a:gd name="connsiteX2" fmla="*/ 591460 w 767774"/>
                        <a:gd name="connsiteY2" fmla="*/ 102222 h 638656"/>
                        <a:gd name="connsiteX3" fmla="*/ 729602 w 767774"/>
                        <a:gd name="connsiteY3" fmla="*/ 638656 h 638656"/>
                        <a:gd name="connsiteX4" fmla="*/ 8050 w 767774"/>
                        <a:gd name="connsiteY4" fmla="*/ 633533 h 638656"/>
                        <a:gd name="connsiteX0" fmla="*/ 16056 w 775780"/>
                        <a:gd name="connsiteY0" fmla="*/ 633533 h 638656"/>
                        <a:gd name="connsiteX1" fmla="*/ 127753 w 775780"/>
                        <a:gd name="connsiteY1" fmla="*/ 53942 h 638656"/>
                        <a:gd name="connsiteX2" fmla="*/ 599466 w 775780"/>
                        <a:gd name="connsiteY2" fmla="*/ 102222 h 638656"/>
                        <a:gd name="connsiteX3" fmla="*/ 737608 w 775780"/>
                        <a:gd name="connsiteY3" fmla="*/ 638656 h 638656"/>
                        <a:gd name="connsiteX4" fmla="*/ 16056 w 775780"/>
                        <a:gd name="connsiteY4" fmla="*/ 633533 h 638656"/>
                        <a:gd name="connsiteX0" fmla="*/ 10881 w 782558"/>
                        <a:gd name="connsiteY0" fmla="*/ 636949 h 638656"/>
                        <a:gd name="connsiteX1" fmla="*/ 134531 w 782558"/>
                        <a:gd name="connsiteY1" fmla="*/ 53942 h 638656"/>
                        <a:gd name="connsiteX2" fmla="*/ 606244 w 782558"/>
                        <a:gd name="connsiteY2" fmla="*/ 102222 h 638656"/>
                        <a:gd name="connsiteX3" fmla="*/ 744386 w 782558"/>
                        <a:gd name="connsiteY3" fmla="*/ 638656 h 638656"/>
                        <a:gd name="connsiteX4" fmla="*/ 10881 w 782558"/>
                        <a:gd name="connsiteY4" fmla="*/ 636949 h 638656"/>
                        <a:gd name="connsiteX0" fmla="*/ 10881 w 752545"/>
                        <a:gd name="connsiteY0" fmla="*/ 636949 h 638656"/>
                        <a:gd name="connsiteX1" fmla="*/ 134531 w 752545"/>
                        <a:gd name="connsiteY1" fmla="*/ 53942 h 638656"/>
                        <a:gd name="connsiteX2" fmla="*/ 606244 w 752545"/>
                        <a:gd name="connsiteY2" fmla="*/ 102222 h 638656"/>
                        <a:gd name="connsiteX3" fmla="*/ 744386 w 752545"/>
                        <a:gd name="connsiteY3" fmla="*/ 638656 h 638656"/>
                        <a:gd name="connsiteX4" fmla="*/ 10881 w 752545"/>
                        <a:gd name="connsiteY4" fmla="*/ 636949 h 638656"/>
                        <a:gd name="connsiteX0" fmla="*/ 10881 w 757559"/>
                        <a:gd name="connsiteY0" fmla="*/ 636949 h 638656"/>
                        <a:gd name="connsiteX1" fmla="*/ 134531 w 757559"/>
                        <a:gd name="connsiteY1" fmla="*/ 53942 h 638656"/>
                        <a:gd name="connsiteX2" fmla="*/ 606244 w 757559"/>
                        <a:gd name="connsiteY2" fmla="*/ 102222 h 638656"/>
                        <a:gd name="connsiteX3" fmla="*/ 744386 w 757559"/>
                        <a:gd name="connsiteY3" fmla="*/ 638656 h 638656"/>
                        <a:gd name="connsiteX4" fmla="*/ 10881 w 757559"/>
                        <a:gd name="connsiteY4" fmla="*/ 636949 h 638656"/>
                        <a:gd name="connsiteX0" fmla="*/ 10881 w 757065"/>
                        <a:gd name="connsiteY0" fmla="*/ 634869 h 636576"/>
                        <a:gd name="connsiteX1" fmla="*/ 134531 w 757065"/>
                        <a:gd name="connsiteY1" fmla="*/ 51862 h 636576"/>
                        <a:gd name="connsiteX2" fmla="*/ 601121 w 757065"/>
                        <a:gd name="connsiteY2" fmla="*/ 105265 h 636576"/>
                        <a:gd name="connsiteX3" fmla="*/ 744386 w 757065"/>
                        <a:gd name="connsiteY3" fmla="*/ 636576 h 636576"/>
                        <a:gd name="connsiteX4" fmla="*/ 10881 w 757065"/>
                        <a:gd name="connsiteY4" fmla="*/ 634869 h 636576"/>
                        <a:gd name="connsiteX0" fmla="*/ 10881 w 759644"/>
                        <a:gd name="connsiteY0" fmla="*/ 634869 h 636576"/>
                        <a:gd name="connsiteX1" fmla="*/ 134531 w 759644"/>
                        <a:gd name="connsiteY1" fmla="*/ 51862 h 636576"/>
                        <a:gd name="connsiteX2" fmla="*/ 601121 w 759644"/>
                        <a:gd name="connsiteY2" fmla="*/ 105265 h 636576"/>
                        <a:gd name="connsiteX3" fmla="*/ 744386 w 759644"/>
                        <a:gd name="connsiteY3" fmla="*/ 636576 h 636576"/>
                        <a:gd name="connsiteX4" fmla="*/ 10881 w 759644"/>
                        <a:gd name="connsiteY4" fmla="*/ 634869 h 636576"/>
                        <a:gd name="connsiteX0" fmla="*/ 10881 w 759644"/>
                        <a:gd name="connsiteY0" fmla="*/ 639179 h 640886"/>
                        <a:gd name="connsiteX1" fmla="*/ 134531 w 759644"/>
                        <a:gd name="connsiteY1" fmla="*/ 56172 h 640886"/>
                        <a:gd name="connsiteX2" fmla="*/ 601121 w 759644"/>
                        <a:gd name="connsiteY2" fmla="*/ 109575 h 640886"/>
                        <a:gd name="connsiteX3" fmla="*/ 744386 w 759644"/>
                        <a:gd name="connsiteY3" fmla="*/ 640886 h 640886"/>
                        <a:gd name="connsiteX4" fmla="*/ 10881 w 759644"/>
                        <a:gd name="connsiteY4" fmla="*/ 639179 h 64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44" h="640886">
                          <a:moveTo>
                            <a:pt x="10881" y="639179"/>
                          </a:moveTo>
                          <a:cubicBezTo>
                            <a:pt x="17376" y="640647"/>
                            <a:pt x="-63214" y="240831"/>
                            <a:pt x="134531" y="56172"/>
                          </a:cubicBezTo>
                          <a:cubicBezTo>
                            <a:pt x="261079" y="-31526"/>
                            <a:pt x="470450" y="-18614"/>
                            <a:pt x="601121" y="109575"/>
                          </a:cubicBezTo>
                          <a:cubicBezTo>
                            <a:pt x="702763" y="207027"/>
                            <a:pt x="797509" y="530990"/>
                            <a:pt x="744386" y="640886"/>
                          </a:cubicBezTo>
                          <a:lnTo>
                            <a:pt x="10881" y="639179"/>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grpSp>
            </p:grpSp>
            <p:sp>
              <p:nvSpPr>
                <p:cNvPr id="17" name="Oval 16"/>
                <p:cNvSpPr/>
                <p:nvPr/>
              </p:nvSpPr>
              <p:spPr>
                <a:xfrm>
                  <a:off x="1776356" y="3064694"/>
                  <a:ext cx="2477602" cy="11011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350" dirty="0"/>
                </a:p>
              </p:txBody>
            </p:sp>
          </p:grpSp>
          <p:grpSp>
            <p:nvGrpSpPr>
              <p:cNvPr id="10" name="Group 9"/>
              <p:cNvGrpSpPr/>
              <p:nvPr/>
            </p:nvGrpSpPr>
            <p:grpSpPr>
              <a:xfrm>
                <a:off x="1059589" y="2851603"/>
                <a:ext cx="3893318" cy="2284655"/>
                <a:chOff x="1059589" y="2851603"/>
                <a:chExt cx="3893318" cy="2284655"/>
              </a:xfrm>
            </p:grpSpPr>
            <p:sp>
              <p:nvSpPr>
                <p:cNvPr id="11" name="Freeform 10"/>
                <p:cNvSpPr>
                  <a:spLocks noEditPoints="1"/>
                </p:cNvSpPr>
                <p:nvPr/>
              </p:nvSpPr>
              <p:spPr bwMode="auto">
                <a:xfrm>
                  <a:off x="1059589" y="3245349"/>
                  <a:ext cx="3893318" cy="1890909"/>
                </a:xfrm>
                <a:custGeom>
                  <a:avLst/>
                  <a:gdLst>
                    <a:gd name="T0" fmla="*/ 1191 w 1246"/>
                    <a:gd name="T1" fmla="*/ 81 h 605"/>
                    <a:gd name="T2" fmla="*/ 1161 w 1246"/>
                    <a:gd name="T3" fmla="*/ 23 h 605"/>
                    <a:gd name="T4" fmla="*/ 1160 w 1246"/>
                    <a:gd name="T5" fmla="*/ 22 h 605"/>
                    <a:gd name="T6" fmla="*/ 1152 w 1246"/>
                    <a:gd name="T7" fmla="*/ 16 h 605"/>
                    <a:gd name="T8" fmla="*/ 1051 w 1246"/>
                    <a:gd name="T9" fmla="*/ 60 h 605"/>
                    <a:gd name="T10" fmla="*/ 982 w 1246"/>
                    <a:gd name="T11" fmla="*/ 90 h 605"/>
                    <a:gd name="T12" fmla="*/ 982 w 1246"/>
                    <a:gd name="T13" fmla="*/ 143 h 605"/>
                    <a:gd name="T14" fmla="*/ 1070 w 1246"/>
                    <a:gd name="T15" fmla="*/ 152 h 605"/>
                    <a:gd name="T16" fmla="*/ 1070 w 1246"/>
                    <a:gd name="T17" fmla="*/ 154 h 605"/>
                    <a:gd name="T18" fmla="*/ 739 w 1246"/>
                    <a:gd name="T19" fmla="*/ 294 h 605"/>
                    <a:gd name="T20" fmla="*/ 757 w 1246"/>
                    <a:gd name="T21" fmla="*/ 257 h 605"/>
                    <a:gd name="T22" fmla="*/ 704 w 1246"/>
                    <a:gd name="T23" fmla="*/ 165 h 605"/>
                    <a:gd name="T24" fmla="*/ 703 w 1246"/>
                    <a:gd name="T25" fmla="*/ 164 h 605"/>
                    <a:gd name="T26" fmla="*/ 544 w 1246"/>
                    <a:gd name="T27" fmla="*/ 164 h 605"/>
                    <a:gd name="T28" fmla="*/ 518 w 1246"/>
                    <a:gd name="T29" fmla="*/ 182 h 605"/>
                    <a:gd name="T30" fmla="*/ 504 w 1246"/>
                    <a:gd name="T31" fmla="*/ 293 h 605"/>
                    <a:gd name="T32" fmla="*/ 503 w 1246"/>
                    <a:gd name="T33" fmla="*/ 350 h 605"/>
                    <a:gd name="T34" fmla="*/ 176 w 1246"/>
                    <a:gd name="T35" fmla="*/ 154 h 605"/>
                    <a:gd name="T36" fmla="*/ 177 w 1246"/>
                    <a:gd name="T37" fmla="*/ 143 h 605"/>
                    <a:gd name="T38" fmla="*/ 291 w 1246"/>
                    <a:gd name="T39" fmla="*/ 116 h 605"/>
                    <a:gd name="T40" fmla="*/ 201 w 1246"/>
                    <a:gd name="T41" fmla="*/ 90 h 605"/>
                    <a:gd name="T42" fmla="*/ 106 w 1246"/>
                    <a:gd name="T43" fmla="*/ 11 h 605"/>
                    <a:gd name="T44" fmla="*/ 90 w 1246"/>
                    <a:gd name="T45" fmla="*/ 19 h 605"/>
                    <a:gd name="T46" fmla="*/ 86 w 1246"/>
                    <a:gd name="T47" fmla="*/ 22 h 605"/>
                    <a:gd name="T48" fmla="*/ 58 w 1246"/>
                    <a:gd name="T49" fmla="*/ 67 h 605"/>
                    <a:gd name="T50" fmla="*/ 25 w 1246"/>
                    <a:gd name="T51" fmla="*/ 81 h 605"/>
                    <a:gd name="T52" fmla="*/ 23 w 1246"/>
                    <a:gd name="T53" fmla="*/ 491 h 605"/>
                    <a:gd name="T54" fmla="*/ 57 w 1246"/>
                    <a:gd name="T55" fmla="*/ 333 h 605"/>
                    <a:gd name="T56" fmla="*/ 72 w 1246"/>
                    <a:gd name="T57" fmla="*/ 419 h 605"/>
                    <a:gd name="T58" fmla="*/ 219 w 1246"/>
                    <a:gd name="T59" fmla="*/ 329 h 605"/>
                    <a:gd name="T60" fmla="*/ 236 w 1246"/>
                    <a:gd name="T61" fmla="*/ 346 h 605"/>
                    <a:gd name="T62" fmla="*/ 257 w 1246"/>
                    <a:gd name="T63" fmla="*/ 491 h 605"/>
                    <a:gd name="T64" fmla="*/ 284 w 1246"/>
                    <a:gd name="T65" fmla="*/ 466 h 605"/>
                    <a:gd name="T66" fmla="*/ 311 w 1246"/>
                    <a:gd name="T67" fmla="*/ 475 h 605"/>
                    <a:gd name="T68" fmla="*/ 334 w 1246"/>
                    <a:gd name="T69" fmla="*/ 333 h 605"/>
                    <a:gd name="T70" fmla="*/ 489 w 1246"/>
                    <a:gd name="T71" fmla="*/ 605 h 605"/>
                    <a:gd name="T72" fmla="*/ 525 w 1246"/>
                    <a:gd name="T73" fmla="*/ 506 h 605"/>
                    <a:gd name="T74" fmla="*/ 710 w 1246"/>
                    <a:gd name="T75" fmla="*/ 497 h 605"/>
                    <a:gd name="T76" fmla="*/ 728 w 1246"/>
                    <a:gd name="T77" fmla="*/ 605 h 605"/>
                    <a:gd name="T78" fmla="*/ 743 w 1246"/>
                    <a:gd name="T79" fmla="*/ 374 h 605"/>
                    <a:gd name="T80" fmla="*/ 903 w 1246"/>
                    <a:gd name="T81" fmla="*/ 431 h 605"/>
                    <a:gd name="T82" fmla="*/ 962 w 1246"/>
                    <a:gd name="T83" fmla="*/ 468 h 605"/>
                    <a:gd name="T84" fmla="*/ 968 w 1246"/>
                    <a:gd name="T85" fmla="*/ 491 h 605"/>
                    <a:gd name="T86" fmla="*/ 1010 w 1246"/>
                    <a:gd name="T87" fmla="*/ 346 h 605"/>
                    <a:gd name="T88" fmla="*/ 1027 w 1246"/>
                    <a:gd name="T89" fmla="*/ 329 h 605"/>
                    <a:gd name="T90" fmla="*/ 1156 w 1246"/>
                    <a:gd name="T91" fmla="*/ 329 h 605"/>
                    <a:gd name="T92" fmla="*/ 1196 w 1246"/>
                    <a:gd name="T93" fmla="*/ 419 h 605"/>
                    <a:gd name="T94" fmla="*/ 1196 w 1246"/>
                    <a:gd name="T95" fmla="*/ 346 h 605"/>
                    <a:gd name="T96" fmla="*/ 1246 w 1246"/>
                    <a:gd name="T97" fmla="*/ 491 h 605"/>
                    <a:gd name="T98" fmla="*/ 72 w 1246"/>
                    <a:gd name="T99" fmla="*/ 182 h 605"/>
                    <a:gd name="T100" fmla="*/ 157 w 1246"/>
                    <a:gd name="T101" fmla="*/ 167 h 605"/>
                    <a:gd name="T102" fmla="*/ 72 w 1246"/>
                    <a:gd name="T103" fmla="*/ 182 h 605"/>
                    <a:gd name="T104" fmla="*/ 1086 w 1246"/>
                    <a:gd name="T105" fmla="*/ 181 h 605"/>
                    <a:gd name="T106" fmla="*/ 1089 w 1246"/>
                    <a:gd name="T107" fmla="*/ 167 h 605"/>
                    <a:gd name="T108" fmla="*/ 1174 w 1246"/>
                    <a:gd name="T109" fmla="*/ 1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6" h="605">
                      <a:moveTo>
                        <a:pt x="1222" y="81"/>
                      </a:moveTo>
                      <a:lnTo>
                        <a:pt x="1191" y="81"/>
                      </a:lnTo>
                      <a:lnTo>
                        <a:pt x="1189" y="67"/>
                      </a:lnTo>
                      <a:cubicBezTo>
                        <a:pt x="1185" y="49"/>
                        <a:pt x="1176" y="33"/>
                        <a:pt x="1161" y="23"/>
                      </a:cubicBezTo>
                      <a:lnTo>
                        <a:pt x="1161" y="22"/>
                      </a:lnTo>
                      <a:cubicBezTo>
                        <a:pt x="1160" y="22"/>
                        <a:pt x="1160" y="22"/>
                        <a:pt x="1160" y="22"/>
                      </a:cubicBezTo>
                      <a:cubicBezTo>
                        <a:pt x="1159" y="21"/>
                        <a:pt x="1157" y="20"/>
                        <a:pt x="1156" y="19"/>
                      </a:cubicBezTo>
                      <a:cubicBezTo>
                        <a:pt x="1155" y="18"/>
                        <a:pt x="1153" y="17"/>
                        <a:pt x="1152" y="16"/>
                      </a:cubicBezTo>
                      <a:cubicBezTo>
                        <a:pt x="1148" y="14"/>
                        <a:pt x="1144" y="13"/>
                        <a:pt x="1140" y="11"/>
                      </a:cubicBezTo>
                      <a:cubicBezTo>
                        <a:pt x="1102" y="0"/>
                        <a:pt x="1062" y="22"/>
                        <a:pt x="1051" y="60"/>
                      </a:cubicBezTo>
                      <a:lnTo>
                        <a:pt x="1045" y="90"/>
                      </a:lnTo>
                      <a:lnTo>
                        <a:pt x="982" y="90"/>
                      </a:lnTo>
                      <a:cubicBezTo>
                        <a:pt x="967" y="90"/>
                        <a:pt x="956" y="102"/>
                        <a:pt x="956" y="116"/>
                      </a:cubicBezTo>
                      <a:cubicBezTo>
                        <a:pt x="956" y="131"/>
                        <a:pt x="967" y="143"/>
                        <a:pt x="982" y="143"/>
                      </a:cubicBezTo>
                      <a:lnTo>
                        <a:pt x="1069" y="143"/>
                      </a:lnTo>
                      <a:cubicBezTo>
                        <a:pt x="1070" y="146"/>
                        <a:pt x="1070" y="150"/>
                        <a:pt x="1070" y="152"/>
                      </a:cubicBezTo>
                      <a:cubicBezTo>
                        <a:pt x="1070" y="153"/>
                        <a:pt x="1070" y="154"/>
                        <a:pt x="1070" y="154"/>
                      </a:cubicBezTo>
                      <a:lnTo>
                        <a:pt x="1070" y="154"/>
                      </a:lnTo>
                      <a:cubicBezTo>
                        <a:pt x="1070" y="248"/>
                        <a:pt x="931" y="327"/>
                        <a:pt x="742" y="350"/>
                      </a:cubicBezTo>
                      <a:lnTo>
                        <a:pt x="739" y="294"/>
                      </a:lnTo>
                      <a:cubicBezTo>
                        <a:pt x="740" y="293"/>
                        <a:pt x="740" y="294"/>
                        <a:pt x="741" y="293"/>
                      </a:cubicBezTo>
                      <a:cubicBezTo>
                        <a:pt x="756" y="288"/>
                        <a:pt x="763" y="272"/>
                        <a:pt x="757" y="257"/>
                      </a:cubicBezTo>
                      <a:lnTo>
                        <a:pt x="728" y="182"/>
                      </a:lnTo>
                      <a:cubicBezTo>
                        <a:pt x="724" y="172"/>
                        <a:pt x="714" y="165"/>
                        <a:pt x="704" y="165"/>
                      </a:cubicBezTo>
                      <a:lnTo>
                        <a:pt x="704" y="164"/>
                      </a:lnTo>
                      <a:lnTo>
                        <a:pt x="703" y="164"/>
                      </a:lnTo>
                      <a:lnTo>
                        <a:pt x="702" y="164"/>
                      </a:lnTo>
                      <a:lnTo>
                        <a:pt x="544" y="164"/>
                      </a:lnTo>
                      <a:lnTo>
                        <a:pt x="544" y="165"/>
                      </a:lnTo>
                      <a:cubicBezTo>
                        <a:pt x="533" y="164"/>
                        <a:pt x="522" y="171"/>
                        <a:pt x="518" y="182"/>
                      </a:cubicBezTo>
                      <a:lnTo>
                        <a:pt x="488" y="257"/>
                      </a:lnTo>
                      <a:cubicBezTo>
                        <a:pt x="483" y="272"/>
                        <a:pt x="490" y="288"/>
                        <a:pt x="504" y="293"/>
                      </a:cubicBezTo>
                      <a:cubicBezTo>
                        <a:pt x="505" y="293"/>
                        <a:pt x="505" y="293"/>
                        <a:pt x="506" y="294"/>
                      </a:cubicBezTo>
                      <a:lnTo>
                        <a:pt x="503" y="350"/>
                      </a:lnTo>
                      <a:cubicBezTo>
                        <a:pt x="314" y="326"/>
                        <a:pt x="176" y="248"/>
                        <a:pt x="176" y="154"/>
                      </a:cubicBezTo>
                      <a:lnTo>
                        <a:pt x="176" y="154"/>
                      </a:lnTo>
                      <a:cubicBezTo>
                        <a:pt x="176" y="154"/>
                        <a:pt x="176" y="153"/>
                        <a:pt x="176" y="152"/>
                      </a:cubicBezTo>
                      <a:cubicBezTo>
                        <a:pt x="176" y="150"/>
                        <a:pt x="176" y="146"/>
                        <a:pt x="177" y="143"/>
                      </a:cubicBezTo>
                      <a:lnTo>
                        <a:pt x="264" y="143"/>
                      </a:lnTo>
                      <a:cubicBezTo>
                        <a:pt x="279" y="143"/>
                        <a:pt x="291" y="131"/>
                        <a:pt x="291" y="116"/>
                      </a:cubicBezTo>
                      <a:cubicBezTo>
                        <a:pt x="291" y="102"/>
                        <a:pt x="279" y="90"/>
                        <a:pt x="264" y="90"/>
                      </a:cubicBezTo>
                      <a:lnTo>
                        <a:pt x="201" y="90"/>
                      </a:lnTo>
                      <a:lnTo>
                        <a:pt x="195" y="60"/>
                      </a:lnTo>
                      <a:cubicBezTo>
                        <a:pt x="184" y="22"/>
                        <a:pt x="144" y="0"/>
                        <a:pt x="106" y="11"/>
                      </a:cubicBezTo>
                      <a:cubicBezTo>
                        <a:pt x="102" y="13"/>
                        <a:pt x="98" y="14"/>
                        <a:pt x="94" y="16"/>
                      </a:cubicBezTo>
                      <a:cubicBezTo>
                        <a:pt x="93" y="17"/>
                        <a:pt x="92" y="18"/>
                        <a:pt x="90" y="19"/>
                      </a:cubicBezTo>
                      <a:cubicBezTo>
                        <a:pt x="89" y="20"/>
                        <a:pt x="87" y="21"/>
                        <a:pt x="86" y="22"/>
                      </a:cubicBezTo>
                      <a:cubicBezTo>
                        <a:pt x="86" y="22"/>
                        <a:pt x="86" y="22"/>
                        <a:pt x="86" y="22"/>
                      </a:cubicBezTo>
                      <a:lnTo>
                        <a:pt x="85" y="23"/>
                      </a:lnTo>
                      <a:cubicBezTo>
                        <a:pt x="70" y="33"/>
                        <a:pt x="61" y="49"/>
                        <a:pt x="58" y="67"/>
                      </a:cubicBezTo>
                      <a:lnTo>
                        <a:pt x="56" y="81"/>
                      </a:lnTo>
                      <a:lnTo>
                        <a:pt x="25" y="81"/>
                      </a:lnTo>
                      <a:lnTo>
                        <a:pt x="0" y="491"/>
                      </a:lnTo>
                      <a:lnTo>
                        <a:pt x="23" y="491"/>
                      </a:lnTo>
                      <a:lnTo>
                        <a:pt x="50" y="346"/>
                      </a:lnTo>
                      <a:cubicBezTo>
                        <a:pt x="50" y="341"/>
                        <a:pt x="53" y="336"/>
                        <a:pt x="57" y="333"/>
                      </a:cubicBezTo>
                      <a:lnTo>
                        <a:pt x="50" y="419"/>
                      </a:lnTo>
                      <a:lnTo>
                        <a:pt x="72" y="419"/>
                      </a:lnTo>
                      <a:lnTo>
                        <a:pt x="90" y="329"/>
                      </a:lnTo>
                      <a:lnTo>
                        <a:pt x="219" y="329"/>
                      </a:lnTo>
                      <a:lnTo>
                        <a:pt x="219" y="329"/>
                      </a:lnTo>
                      <a:cubicBezTo>
                        <a:pt x="228" y="329"/>
                        <a:pt x="236" y="337"/>
                        <a:pt x="236" y="346"/>
                      </a:cubicBezTo>
                      <a:lnTo>
                        <a:pt x="236" y="346"/>
                      </a:lnTo>
                      <a:lnTo>
                        <a:pt x="257" y="491"/>
                      </a:lnTo>
                      <a:lnTo>
                        <a:pt x="278" y="491"/>
                      </a:lnTo>
                      <a:lnTo>
                        <a:pt x="284" y="466"/>
                      </a:lnTo>
                      <a:lnTo>
                        <a:pt x="284" y="468"/>
                      </a:lnTo>
                      <a:cubicBezTo>
                        <a:pt x="292" y="473"/>
                        <a:pt x="301" y="476"/>
                        <a:pt x="311" y="475"/>
                      </a:cubicBezTo>
                      <a:cubicBezTo>
                        <a:pt x="332" y="472"/>
                        <a:pt x="346" y="452"/>
                        <a:pt x="343" y="431"/>
                      </a:cubicBezTo>
                      <a:lnTo>
                        <a:pt x="334" y="333"/>
                      </a:lnTo>
                      <a:cubicBezTo>
                        <a:pt x="383" y="352"/>
                        <a:pt x="440" y="366"/>
                        <a:pt x="502" y="374"/>
                      </a:cubicBezTo>
                      <a:lnTo>
                        <a:pt x="489" y="605"/>
                      </a:lnTo>
                      <a:lnTo>
                        <a:pt x="516" y="605"/>
                      </a:lnTo>
                      <a:lnTo>
                        <a:pt x="525" y="506"/>
                      </a:lnTo>
                      <a:cubicBezTo>
                        <a:pt x="526" y="502"/>
                        <a:pt x="530" y="498"/>
                        <a:pt x="535" y="497"/>
                      </a:cubicBezTo>
                      <a:lnTo>
                        <a:pt x="710" y="497"/>
                      </a:lnTo>
                      <a:cubicBezTo>
                        <a:pt x="714" y="498"/>
                        <a:pt x="718" y="502"/>
                        <a:pt x="720" y="506"/>
                      </a:cubicBezTo>
                      <a:lnTo>
                        <a:pt x="728" y="605"/>
                      </a:lnTo>
                      <a:lnTo>
                        <a:pt x="756" y="605"/>
                      </a:lnTo>
                      <a:lnTo>
                        <a:pt x="743" y="374"/>
                      </a:lnTo>
                      <a:cubicBezTo>
                        <a:pt x="806" y="366"/>
                        <a:pt x="863" y="352"/>
                        <a:pt x="912" y="333"/>
                      </a:cubicBezTo>
                      <a:lnTo>
                        <a:pt x="903" y="431"/>
                      </a:lnTo>
                      <a:cubicBezTo>
                        <a:pt x="900" y="452"/>
                        <a:pt x="914" y="472"/>
                        <a:pt x="935" y="475"/>
                      </a:cubicBezTo>
                      <a:cubicBezTo>
                        <a:pt x="945" y="476"/>
                        <a:pt x="955" y="473"/>
                        <a:pt x="962" y="468"/>
                      </a:cubicBezTo>
                      <a:lnTo>
                        <a:pt x="962" y="466"/>
                      </a:lnTo>
                      <a:lnTo>
                        <a:pt x="968" y="491"/>
                      </a:lnTo>
                      <a:lnTo>
                        <a:pt x="989" y="491"/>
                      </a:lnTo>
                      <a:lnTo>
                        <a:pt x="1010" y="346"/>
                      </a:lnTo>
                      <a:lnTo>
                        <a:pt x="1010" y="346"/>
                      </a:lnTo>
                      <a:cubicBezTo>
                        <a:pt x="1011" y="337"/>
                        <a:pt x="1018" y="330"/>
                        <a:pt x="1027" y="329"/>
                      </a:cubicBezTo>
                      <a:lnTo>
                        <a:pt x="1027" y="329"/>
                      </a:lnTo>
                      <a:lnTo>
                        <a:pt x="1156" y="329"/>
                      </a:lnTo>
                      <a:lnTo>
                        <a:pt x="1174" y="419"/>
                      </a:lnTo>
                      <a:lnTo>
                        <a:pt x="1196" y="419"/>
                      </a:lnTo>
                      <a:lnTo>
                        <a:pt x="1189" y="333"/>
                      </a:lnTo>
                      <a:cubicBezTo>
                        <a:pt x="1194" y="336"/>
                        <a:pt x="1196" y="341"/>
                        <a:pt x="1196" y="346"/>
                      </a:cubicBezTo>
                      <a:lnTo>
                        <a:pt x="1223" y="491"/>
                      </a:lnTo>
                      <a:lnTo>
                        <a:pt x="1246" y="491"/>
                      </a:lnTo>
                      <a:lnTo>
                        <a:pt x="1222" y="81"/>
                      </a:lnTo>
                      <a:close/>
                      <a:moveTo>
                        <a:pt x="72" y="182"/>
                      </a:moveTo>
                      <a:lnTo>
                        <a:pt x="85" y="167"/>
                      </a:lnTo>
                      <a:lnTo>
                        <a:pt x="157" y="167"/>
                      </a:lnTo>
                      <a:cubicBezTo>
                        <a:pt x="158" y="172"/>
                        <a:pt x="159" y="177"/>
                        <a:pt x="160" y="182"/>
                      </a:cubicBezTo>
                      <a:lnTo>
                        <a:pt x="72" y="182"/>
                      </a:lnTo>
                      <a:close/>
                      <a:moveTo>
                        <a:pt x="1086" y="182"/>
                      </a:moveTo>
                      <a:cubicBezTo>
                        <a:pt x="1086" y="181"/>
                        <a:pt x="1086" y="181"/>
                        <a:pt x="1086" y="181"/>
                      </a:cubicBezTo>
                      <a:cubicBezTo>
                        <a:pt x="1087" y="177"/>
                        <a:pt x="1088" y="172"/>
                        <a:pt x="1089" y="168"/>
                      </a:cubicBezTo>
                      <a:cubicBezTo>
                        <a:pt x="1089" y="168"/>
                        <a:pt x="1089" y="167"/>
                        <a:pt x="1089" y="167"/>
                      </a:cubicBezTo>
                      <a:lnTo>
                        <a:pt x="1161" y="167"/>
                      </a:lnTo>
                      <a:lnTo>
                        <a:pt x="1174" y="182"/>
                      </a:lnTo>
                      <a:lnTo>
                        <a:pt x="1086" y="182"/>
                      </a:lnTo>
                      <a:close/>
                    </a:path>
                  </a:pathLst>
                </a:custGeom>
                <a:solidFill>
                  <a:srgbClr val="262626"/>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2" name="Oval 11"/>
                <p:cNvSpPr>
                  <a:spLocks noChangeArrowheads="1"/>
                </p:cNvSpPr>
                <p:nvPr/>
              </p:nvSpPr>
              <p:spPr bwMode="auto">
                <a:xfrm>
                  <a:off x="2830862" y="3333623"/>
                  <a:ext cx="365870" cy="364709"/>
                </a:xfrm>
                <a:prstGeom prst="ellipse">
                  <a:avLst/>
                </a:prstGeom>
                <a:solidFill>
                  <a:srgbClr val="262626"/>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3" name="Oval 12"/>
                <p:cNvSpPr>
                  <a:spLocks noChangeArrowheads="1"/>
                </p:cNvSpPr>
                <p:nvPr/>
              </p:nvSpPr>
              <p:spPr bwMode="auto">
                <a:xfrm>
                  <a:off x="1287241" y="2851603"/>
                  <a:ext cx="365870" cy="365871"/>
                </a:xfrm>
                <a:prstGeom prst="ellipse">
                  <a:avLst/>
                </a:prstGeom>
                <a:solidFill>
                  <a:srgbClr val="262626"/>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5" name="Oval 14"/>
                <p:cNvSpPr>
                  <a:spLocks noChangeArrowheads="1"/>
                </p:cNvSpPr>
                <p:nvPr/>
              </p:nvSpPr>
              <p:spPr bwMode="auto">
                <a:xfrm>
                  <a:off x="4359385" y="2851603"/>
                  <a:ext cx="364708" cy="365871"/>
                </a:xfrm>
                <a:prstGeom prst="ellipse">
                  <a:avLst/>
                </a:prstGeom>
                <a:solidFill>
                  <a:srgbClr val="262626"/>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grpSp>
      </p:grpSp>
    </p:spTree>
    <p:extLst>
      <p:ext uri="{BB962C8B-B14F-4D97-AF65-F5344CB8AC3E}">
        <p14:creationId xmlns:p14="http://schemas.microsoft.com/office/powerpoint/2010/main" val="13657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5B2DF-1F63-4649-8912-2EFCA6F90A0C}"/>
              </a:ext>
            </a:extLst>
          </p:cNvPr>
          <p:cNvSpPr>
            <a:spLocks noGrp="1"/>
          </p:cNvSpPr>
          <p:nvPr>
            <p:ph type="title"/>
          </p:nvPr>
        </p:nvSpPr>
        <p:spPr/>
        <p:txBody>
          <a:bodyPr/>
          <a:lstStyle/>
          <a:p>
            <a:r>
              <a:rPr lang="en-US" dirty="0">
                <a:latin typeface="Gotham Black" panose="02000604040000020004" pitchFamily="2" charset="0"/>
              </a:rPr>
              <a:t>Thank you</a:t>
            </a:r>
          </a:p>
        </p:txBody>
      </p:sp>
      <p:sp>
        <p:nvSpPr>
          <p:cNvPr id="2" name="Slide Number Placeholder 1">
            <a:extLst>
              <a:ext uri="{FF2B5EF4-FFF2-40B4-BE49-F238E27FC236}">
                <a16:creationId xmlns:a16="http://schemas.microsoft.com/office/drawing/2014/main" id="{1FEDD86E-47D7-3761-3069-42E727570EBF}"/>
              </a:ext>
            </a:extLst>
          </p:cNvPr>
          <p:cNvSpPr>
            <a:spLocks noGrp="1"/>
          </p:cNvSpPr>
          <p:nvPr>
            <p:ph type="sldNum" sz="quarter" idx="12"/>
          </p:nvPr>
        </p:nvSpPr>
        <p:spPr>
          <a:xfrm>
            <a:off x="9280451" y="6092711"/>
            <a:ext cx="2743200" cy="365125"/>
          </a:xfrm>
        </p:spPr>
        <p:txBody>
          <a:bodyPr vert="horz" lIns="91440" tIns="45720" rIns="91440" bIns="45720" rtlCol="0" anchor="ctr">
            <a:normAutofit/>
          </a:bodyPr>
          <a:lstStyle/>
          <a:p>
            <a:pPr>
              <a:spcAft>
                <a:spcPts val="600"/>
              </a:spcAft>
              <a:defRPr/>
            </a:pPr>
            <a:fld id="{31EC62AD-1449-9143-8F26-15D729BEA7F6}" type="slidenum">
              <a:rPr lang="en-US" sz="1050">
                <a:solidFill>
                  <a:schemeClr val="tx1">
                    <a:lumMod val="50000"/>
                    <a:lumOff val="50000"/>
                  </a:schemeClr>
                </a:solidFill>
                <a:latin typeface="Calibri" panose="020F0502020204030204"/>
              </a:rPr>
              <a:pPr>
                <a:spcAft>
                  <a:spcPts val="600"/>
                </a:spcAft>
                <a:defRPr/>
              </a:pPr>
              <a:t>18</a:t>
            </a:fld>
            <a:endParaRPr lang="en-US" sz="1050" dirty="0">
              <a:solidFill>
                <a:schemeClr val="tx1">
                  <a:lumMod val="50000"/>
                  <a:lumOff val="50000"/>
                </a:schemeClr>
              </a:solidFill>
              <a:latin typeface="Calibri" panose="020F0502020204030204"/>
            </a:endParaRPr>
          </a:p>
        </p:txBody>
      </p:sp>
      <p:sp>
        <p:nvSpPr>
          <p:cNvPr id="3" name="Slide Number Placeholder 13">
            <a:extLst>
              <a:ext uri="{FF2B5EF4-FFF2-40B4-BE49-F238E27FC236}">
                <a16:creationId xmlns:a16="http://schemas.microsoft.com/office/drawing/2014/main" id="{1636BA83-6EFA-5D23-BD21-381F3FB1132F}"/>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18</a:t>
            </a:fld>
            <a:endParaRPr lang="en-US" dirty="0"/>
          </a:p>
        </p:txBody>
      </p:sp>
    </p:spTree>
    <p:extLst>
      <p:ext uri="{BB962C8B-B14F-4D97-AF65-F5344CB8AC3E}">
        <p14:creationId xmlns:p14="http://schemas.microsoft.com/office/powerpoint/2010/main" val="26212214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937829" y="2310019"/>
            <a:ext cx="5652911" cy="86703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0" kern="1200">
                <a:solidFill>
                  <a:schemeClr val="accent5"/>
                </a:solidFill>
                <a:latin typeface="Georgia" panose="02040502050405020303" pitchFamily="18" charset="0"/>
                <a:ea typeface="+mj-ea"/>
                <a:cs typeface="Arial" panose="020B0604020202020204" pitchFamily="34" charset="0"/>
              </a:defRPr>
            </a:lvl1pPr>
          </a:lstStyle>
          <a:p>
            <a:pPr algn="ctr"/>
            <a:r>
              <a:rPr lang="en-US" sz="7200" b="1" dirty="0">
                <a:solidFill>
                  <a:schemeClr val="accent1"/>
                </a:solidFill>
                <a:latin typeface="Gotham Black" panose="02000604040000020004" pitchFamily="2" charset="0"/>
                <a:cs typeface="Times New Roman" panose="02020603050405020304" pitchFamily="18" charset="0"/>
              </a:rPr>
              <a:t>Discussion Topic</a:t>
            </a:r>
          </a:p>
        </p:txBody>
      </p:sp>
      <p:sp>
        <p:nvSpPr>
          <p:cNvPr id="6" name="Freeform 5"/>
          <p:cNvSpPr/>
          <p:nvPr/>
        </p:nvSpPr>
        <p:spPr>
          <a:xfrm>
            <a:off x="3173737" y="4261199"/>
            <a:ext cx="9027247" cy="867033"/>
          </a:xfrm>
          <a:custGeom>
            <a:avLst/>
            <a:gdLst>
              <a:gd name="connsiteX0" fmla="*/ 635179 w 12036329"/>
              <a:gd name="connsiteY0" fmla="*/ 0 h 2351315"/>
              <a:gd name="connsiteX1" fmla="*/ 4395508 w 12036329"/>
              <a:gd name="connsiteY1" fmla="*/ 0 h 2351315"/>
              <a:gd name="connsiteX2" fmla="*/ 4395509 w 12036329"/>
              <a:gd name="connsiteY2" fmla="*/ 4 h 2351315"/>
              <a:gd name="connsiteX3" fmla="*/ 4395510 w 12036329"/>
              <a:gd name="connsiteY3" fmla="*/ 0 h 2351315"/>
              <a:gd name="connsiteX4" fmla="*/ 12036329 w 12036329"/>
              <a:gd name="connsiteY4" fmla="*/ 0 h 2351315"/>
              <a:gd name="connsiteX5" fmla="*/ 12036329 w 12036329"/>
              <a:gd name="connsiteY5" fmla="*/ 2351315 h 2351315"/>
              <a:gd name="connsiteX6" fmla="*/ 3779470 w 12036329"/>
              <a:gd name="connsiteY6" fmla="*/ 2351315 h 2351315"/>
              <a:gd name="connsiteX7" fmla="*/ 3779471 w 12036329"/>
              <a:gd name="connsiteY7" fmla="*/ 2351314 h 2351315"/>
              <a:gd name="connsiteX8" fmla="*/ 3779469 w 12036329"/>
              <a:gd name="connsiteY8" fmla="*/ 2351315 h 2351315"/>
              <a:gd name="connsiteX9" fmla="*/ 0 w 12036329"/>
              <a:gd name="connsiteY9" fmla="*/ 2351315 h 2351315"/>
              <a:gd name="connsiteX0" fmla="*/ 635179 w 12036329"/>
              <a:gd name="connsiteY0" fmla="*/ 0 h 2525486"/>
              <a:gd name="connsiteX1" fmla="*/ 4395508 w 12036329"/>
              <a:gd name="connsiteY1" fmla="*/ 0 h 2525486"/>
              <a:gd name="connsiteX2" fmla="*/ 4395509 w 12036329"/>
              <a:gd name="connsiteY2" fmla="*/ 4 h 2525486"/>
              <a:gd name="connsiteX3" fmla="*/ 4395510 w 12036329"/>
              <a:gd name="connsiteY3" fmla="*/ 0 h 2525486"/>
              <a:gd name="connsiteX4" fmla="*/ 12036329 w 12036329"/>
              <a:gd name="connsiteY4" fmla="*/ 0 h 2525486"/>
              <a:gd name="connsiteX5" fmla="*/ 12036329 w 12036329"/>
              <a:gd name="connsiteY5" fmla="*/ 2351315 h 2525486"/>
              <a:gd name="connsiteX6" fmla="*/ 3779470 w 12036329"/>
              <a:gd name="connsiteY6" fmla="*/ 2351315 h 2525486"/>
              <a:gd name="connsiteX7" fmla="*/ 3779471 w 12036329"/>
              <a:gd name="connsiteY7" fmla="*/ 2351314 h 2525486"/>
              <a:gd name="connsiteX8" fmla="*/ 0 w 12036329"/>
              <a:gd name="connsiteY8" fmla="*/ 2351315 h 2525486"/>
              <a:gd name="connsiteX9" fmla="*/ 635179 w 12036329"/>
              <a:gd name="connsiteY9" fmla="*/ 0 h 2525486"/>
              <a:gd name="connsiteX0" fmla="*/ 635179 w 12036329"/>
              <a:gd name="connsiteY0" fmla="*/ 174170 h 2699656"/>
              <a:gd name="connsiteX1" fmla="*/ 4395508 w 12036329"/>
              <a:gd name="connsiteY1" fmla="*/ 174170 h 2699656"/>
              <a:gd name="connsiteX2" fmla="*/ 4395509 w 12036329"/>
              <a:gd name="connsiteY2" fmla="*/ 174174 h 2699656"/>
              <a:gd name="connsiteX3" fmla="*/ 12036329 w 12036329"/>
              <a:gd name="connsiteY3" fmla="*/ 174170 h 2699656"/>
              <a:gd name="connsiteX4" fmla="*/ 12036329 w 12036329"/>
              <a:gd name="connsiteY4" fmla="*/ 2525485 h 2699656"/>
              <a:gd name="connsiteX5" fmla="*/ 3779470 w 12036329"/>
              <a:gd name="connsiteY5" fmla="*/ 2525485 h 2699656"/>
              <a:gd name="connsiteX6" fmla="*/ 3779471 w 12036329"/>
              <a:gd name="connsiteY6" fmla="*/ 2525484 h 2699656"/>
              <a:gd name="connsiteX7" fmla="*/ 0 w 12036329"/>
              <a:gd name="connsiteY7" fmla="*/ 2525485 h 2699656"/>
              <a:gd name="connsiteX8" fmla="*/ 635179 w 12036329"/>
              <a:gd name="connsiteY8" fmla="*/ 174170 h 2699656"/>
              <a:gd name="connsiteX0" fmla="*/ 635179 w 12036329"/>
              <a:gd name="connsiteY0" fmla="*/ 174171 h 2699657"/>
              <a:gd name="connsiteX1" fmla="*/ 4395508 w 12036329"/>
              <a:gd name="connsiteY1" fmla="*/ 174171 h 2699657"/>
              <a:gd name="connsiteX2" fmla="*/ 12036329 w 12036329"/>
              <a:gd name="connsiteY2" fmla="*/ 174171 h 2699657"/>
              <a:gd name="connsiteX3" fmla="*/ 12036329 w 12036329"/>
              <a:gd name="connsiteY3" fmla="*/ 2525486 h 2699657"/>
              <a:gd name="connsiteX4" fmla="*/ 3779470 w 12036329"/>
              <a:gd name="connsiteY4" fmla="*/ 2525486 h 2699657"/>
              <a:gd name="connsiteX5" fmla="*/ 3779471 w 12036329"/>
              <a:gd name="connsiteY5" fmla="*/ 2525485 h 2699657"/>
              <a:gd name="connsiteX6" fmla="*/ 0 w 12036329"/>
              <a:gd name="connsiteY6" fmla="*/ 2525486 h 2699657"/>
              <a:gd name="connsiteX7" fmla="*/ 635179 w 12036329"/>
              <a:gd name="connsiteY7" fmla="*/ 174171 h 2699657"/>
              <a:gd name="connsiteX0" fmla="*/ 635179 w 12036329"/>
              <a:gd name="connsiteY0" fmla="*/ 0 h 2525486"/>
              <a:gd name="connsiteX1" fmla="*/ 12036329 w 12036329"/>
              <a:gd name="connsiteY1" fmla="*/ 0 h 2525486"/>
              <a:gd name="connsiteX2" fmla="*/ 12036329 w 12036329"/>
              <a:gd name="connsiteY2" fmla="*/ 2351315 h 2525486"/>
              <a:gd name="connsiteX3" fmla="*/ 3779470 w 12036329"/>
              <a:gd name="connsiteY3" fmla="*/ 2351315 h 2525486"/>
              <a:gd name="connsiteX4" fmla="*/ 3779471 w 12036329"/>
              <a:gd name="connsiteY4" fmla="*/ 2351314 h 2525486"/>
              <a:gd name="connsiteX5" fmla="*/ 0 w 12036329"/>
              <a:gd name="connsiteY5" fmla="*/ 2351315 h 2525486"/>
              <a:gd name="connsiteX6" fmla="*/ 635179 w 12036329"/>
              <a:gd name="connsiteY6" fmla="*/ 0 h 2525486"/>
              <a:gd name="connsiteX0" fmla="*/ 635179 w 12036329"/>
              <a:gd name="connsiteY0" fmla="*/ 0 h 2525486"/>
              <a:gd name="connsiteX1" fmla="*/ 12036329 w 12036329"/>
              <a:gd name="connsiteY1" fmla="*/ 0 h 2525486"/>
              <a:gd name="connsiteX2" fmla="*/ 12036329 w 12036329"/>
              <a:gd name="connsiteY2" fmla="*/ 2351315 h 2525486"/>
              <a:gd name="connsiteX3" fmla="*/ 3779470 w 12036329"/>
              <a:gd name="connsiteY3" fmla="*/ 2351315 h 2525486"/>
              <a:gd name="connsiteX4" fmla="*/ 0 w 12036329"/>
              <a:gd name="connsiteY4" fmla="*/ 2351315 h 2525486"/>
              <a:gd name="connsiteX5" fmla="*/ 635179 w 12036329"/>
              <a:gd name="connsiteY5" fmla="*/ 0 h 2525486"/>
              <a:gd name="connsiteX0" fmla="*/ 635179 w 12036329"/>
              <a:gd name="connsiteY0" fmla="*/ 0 h 2351315"/>
              <a:gd name="connsiteX1" fmla="*/ 12036329 w 12036329"/>
              <a:gd name="connsiteY1" fmla="*/ 0 h 2351315"/>
              <a:gd name="connsiteX2" fmla="*/ 12036329 w 12036329"/>
              <a:gd name="connsiteY2" fmla="*/ 2351315 h 2351315"/>
              <a:gd name="connsiteX3" fmla="*/ 0 w 12036329"/>
              <a:gd name="connsiteY3" fmla="*/ 2351315 h 2351315"/>
              <a:gd name="connsiteX4" fmla="*/ 635179 w 12036329"/>
              <a:gd name="connsiteY4" fmla="*/ 0 h 235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329" h="2351315">
                <a:moveTo>
                  <a:pt x="635179" y="0"/>
                </a:moveTo>
                <a:lnTo>
                  <a:pt x="12036329" y="0"/>
                </a:lnTo>
                <a:lnTo>
                  <a:pt x="12036329" y="2351315"/>
                </a:lnTo>
                <a:lnTo>
                  <a:pt x="0" y="2351315"/>
                </a:lnTo>
                <a:lnTo>
                  <a:pt x="63517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4" name="Picture 3">
            <a:extLst>
              <a:ext uri="{FF2B5EF4-FFF2-40B4-BE49-F238E27FC236}">
                <a16:creationId xmlns:a16="http://schemas.microsoft.com/office/drawing/2014/main" id="{36F6184B-B8CC-F242-9EA7-2CF229D9F0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70689" y="1994352"/>
            <a:ext cx="2960605" cy="4098359"/>
          </a:xfrm>
          <a:prstGeom prst="rect">
            <a:avLst/>
          </a:prstGeom>
        </p:spPr>
      </p:pic>
      <p:pic>
        <p:nvPicPr>
          <p:cNvPr id="8" name="Picture 7" descr="A large building with a domed roof&#10;&#10;Description automatically generated with low confidence">
            <a:extLst>
              <a:ext uri="{FF2B5EF4-FFF2-40B4-BE49-F238E27FC236}">
                <a16:creationId xmlns:a16="http://schemas.microsoft.com/office/drawing/2014/main" id="{9720A689-4D92-F07D-DA44-60AA8206D9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5" y="0"/>
            <a:ext cx="5334000" cy="6858000"/>
          </a:xfrm>
          <a:prstGeom prst="rect">
            <a:avLst/>
          </a:prstGeom>
        </p:spPr>
      </p:pic>
      <p:sp>
        <p:nvSpPr>
          <p:cNvPr id="10" name="TextBox 9">
            <a:extLst>
              <a:ext uri="{FF2B5EF4-FFF2-40B4-BE49-F238E27FC236}">
                <a16:creationId xmlns:a16="http://schemas.microsoft.com/office/drawing/2014/main" id="{0631F558-85BB-0FC6-C394-98B2384FD7B4}"/>
              </a:ext>
            </a:extLst>
          </p:cNvPr>
          <p:cNvSpPr txBox="1"/>
          <p:nvPr/>
        </p:nvSpPr>
        <p:spPr>
          <a:xfrm>
            <a:off x="4808951" y="4346924"/>
            <a:ext cx="791708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225" normalizeH="0" baseline="0" noProof="0" dirty="0">
                <a:ln>
                  <a:noFill/>
                </a:ln>
                <a:solidFill>
                  <a:schemeClr val="accent1"/>
                </a:solidFill>
                <a:effectLst/>
                <a:uLnTx/>
                <a:uFillTx/>
                <a:latin typeface="Avenir" panose="02000503020000020003" pitchFamily="2" charset="0"/>
                <a:cs typeface="Times New Roman" panose="02020603050405020304" pitchFamily="18" charset="0"/>
              </a:rPr>
              <a:t>88</a:t>
            </a:r>
            <a:r>
              <a:rPr kumimoji="0" lang="en-US" sz="2000" u="none" strike="noStrike" kern="1200" cap="none" spc="225" normalizeH="0" baseline="30000" noProof="0" dirty="0">
                <a:ln>
                  <a:noFill/>
                </a:ln>
                <a:solidFill>
                  <a:schemeClr val="accent1"/>
                </a:solidFill>
                <a:effectLst/>
                <a:uLnTx/>
                <a:uFillTx/>
                <a:latin typeface="Avenir" panose="02000503020000020003" pitchFamily="2" charset="0"/>
                <a:cs typeface="Times New Roman" panose="02020603050405020304" pitchFamily="18" charset="0"/>
              </a:rPr>
              <a:t>th</a:t>
            </a:r>
            <a:r>
              <a:rPr kumimoji="0" lang="en-US" sz="2000" u="none" strike="noStrike" kern="1200" cap="none" spc="225" normalizeH="0" baseline="0" noProof="0" dirty="0">
                <a:ln>
                  <a:noFill/>
                </a:ln>
                <a:solidFill>
                  <a:schemeClr val="accent1"/>
                </a:solidFill>
                <a:effectLst/>
                <a:uLnTx/>
                <a:uFillTx/>
                <a:latin typeface="Avenir" panose="02000503020000020003" pitchFamily="2" charset="0"/>
                <a:cs typeface="Times New Roman" panose="02020603050405020304" pitchFamily="18" charset="0"/>
              </a:rPr>
              <a:t> TEXAS LEGISLATIVE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225" dirty="0">
                <a:solidFill>
                  <a:schemeClr val="accent1"/>
                </a:solidFill>
                <a:latin typeface="Avenir" panose="02000503020000020003" pitchFamily="2" charset="0"/>
                <a:cs typeface="Times New Roman" panose="02020603050405020304" pitchFamily="18" charset="0"/>
              </a:rPr>
              <a:t>&amp; RELATED CONSIDERATIONS</a:t>
            </a:r>
            <a:endParaRPr kumimoji="0" lang="en-US" sz="2000" u="none" strike="noStrike" kern="1200" cap="none" spc="225" normalizeH="0" baseline="0" noProof="0" dirty="0">
              <a:ln>
                <a:noFill/>
              </a:ln>
              <a:solidFill>
                <a:schemeClr val="accent1"/>
              </a:solidFill>
              <a:effectLst/>
              <a:uLnTx/>
              <a:uFillTx/>
              <a:latin typeface="Avenir" panose="02000503020000020003" pitchFamily="2" charset="0"/>
              <a:cs typeface="Times New Roman" panose="02020603050405020304" pitchFamily="18" charset="0"/>
            </a:endParaRPr>
          </a:p>
        </p:txBody>
      </p:sp>
      <p:sp>
        <p:nvSpPr>
          <p:cNvPr id="11" name="Slide Number Placeholder 1">
            <a:extLst>
              <a:ext uri="{FF2B5EF4-FFF2-40B4-BE49-F238E27FC236}">
                <a16:creationId xmlns:a16="http://schemas.microsoft.com/office/drawing/2014/main" id="{D69C1FF0-D498-A022-C5FA-B23E4C861DB0}"/>
              </a:ext>
            </a:extLst>
          </p:cNvPr>
          <p:cNvSpPr>
            <a:spLocks noGrp="1"/>
          </p:cNvSpPr>
          <p:nvPr>
            <p:ph type="sldNum" sz="quarter" idx="12"/>
          </p:nvPr>
        </p:nvSpPr>
        <p:spPr>
          <a:xfrm>
            <a:off x="9280451" y="6092711"/>
            <a:ext cx="2743200" cy="365125"/>
          </a:xfrm>
        </p:spPr>
        <p:txBody>
          <a:bodyPr vert="horz" lIns="91440" tIns="45720" rIns="91440" bIns="45720" rtlCol="0" anchor="ctr">
            <a:normAutofit/>
          </a:bodyPr>
          <a:lstStyle/>
          <a:p>
            <a:pPr>
              <a:spcAft>
                <a:spcPts val="600"/>
              </a:spcAft>
              <a:defRPr/>
            </a:pPr>
            <a:fld id="{31EC62AD-1449-9143-8F26-15D729BEA7F6}" type="slidenum">
              <a:rPr lang="en-US" sz="1050">
                <a:solidFill>
                  <a:schemeClr val="tx1">
                    <a:lumMod val="50000"/>
                    <a:lumOff val="50000"/>
                  </a:schemeClr>
                </a:solidFill>
                <a:latin typeface="Calibri" panose="020F0502020204030204"/>
              </a:rPr>
              <a:pPr>
                <a:spcAft>
                  <a:spcPts val="600"/>
                </a:spcAft>
                <a:defRPr/>
              </a:pPr>
              <a:t>2</a:t>
            </a:fld>
            <a:endParaRPr lang="en-US" sz="1050" dirty="0">
              <a:solidFill>
                <a:schemeClr val="tx1">
                  <a:lumMod val="50000"/>
                  <a:lumOff val="50000"/>
                </a:schemeClr>
              </a:solidFill>
              <a:latin typeface="Calibri" panose="020F0502020204030204"/>
            </a:endParaRPr>
          </a:p>
        </p:txBody>
      </p:sp>
      <p:sp>
        <p:nvSpPr>
          <p:cNvPr id="2" name="Slide Number Placeholder 13">
            <a:extLst>
              <a:ext uri="{FF2B5EF4-FFF2-40B4-BE49-F238E27FC236}">
                <a16:creationId xmlns:a16="http://schemas.microsoft.com/office/drawing/2014/main" id="{E677391F-E5A1-8FC2-AA3E-8182F309EF24}"/>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solidFill>
                  <a:schemeClr val="bg1"/>
                </a:solidFill>
              </a:rPr>
              <a:pPr algn="l"/>
              <a:t>2</a:t>
            </a:fld>
            <a:endParaRPr lang="en-US" dirty="0">
              <a:solidFill>
                <a:schemeClr val="bg1"/>
              </a:solidFill>
            </a:endParaRPr>
          </a:p>
        </p:txBody>
      </p:sp>
    </p:spTree>
    <p:extLst>
      <p:ext uri="{BB962C8B-B14F-4D97-AF65-F5344CB8AC3E}">
        <p14:creationId xmlns:p14="http://schemas.microsoft.com/office/powerpoint/2010/main" val="237755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27CD556F-96C5-4679-9DDD-0DFB37B02F2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0080" t="1485" r="1485" b="30080"/>
          <a:stretch/>
        </p:blipFill>
        <p:spPr>
          <a:xfrm>
            <a:off x="-1" y="0"/>
            <a:ext cx="12192001" cy="6858000"/>
          </a:xfrm>
        </p:spPr>
      </p:pic>
      <p:sp>
        <p:nvSpPr>
          <p:cNvPr id="6" name="Rectangle 5">
            <a:extLst>
              <a:ext uri="{FF2B5EF4-FFF2-40B4-BE49-F238E27FC236}">
                <a16:creationId xmlns:a16="http://schemas.microsoft.com/office/drawing/2014/main" id="{E923E737-9650-4356-B0D7-6F78D86D305E}"/>
              </a:ext>
            </a:extLst>
          </p:cNvPr>
          <p:cNvSpPr/>
          <p:nvPr/>
        </p:nvSpPr>
        <p:spPr>
          <a:xfrm>
            <a:off x="7712149" y="-3700580"/>
            <a:ext cx="12192000" cy="2511358"/>
          </a:xfrm>
          <a:prstGeom prst="rect">
            <a:avLst/>
          </a:prstGeom>
          <a:solidFill>
            <a:srgbClr val="16171D">
              <a:alpha val="5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F24EC36B-E5AD-45C9-A84B-09D3FB6EAFED}"/>
              </a:ext>
            </a:extLst>
          </p:cNvPr>
          <p:cNvSpPr/>
          <p:nvPr/>
        </p:nvSpPr>
        <p:spPr>
          <a:xfrm>
            <a:off x="1242723" y="1428157"/>
            <a:ext cx="7448053" cy="769441"/>
          </a:xfrm>
          <a:prstGeom prst="rect">
            <a:avLst/>
          </a:prstGeom>
        </p:spPr>
        <p:txBody>
          <a:bodyPr wrap="square">
            <a:spAutoFit/>
          </a:bodyPr>
          <a:lstStyle/>
          <a:p>
            <a:pPr algn="ctr" defTabSz="685800">
              <a:defRPr/>
            </a:pPr>
            <a:r>
              <a:rPr lang="en-US" sz="4400" dirty="0">
                <a:latin typeface="Gotham Black" panose="02000604040000020004" pitchFamily="2" charset="0"/>
                <a:cs typeface="Arial" panose="020B0604020202020204" pitchFamily="34" charset="0"/>
              </a:rPr>
              <a:t>HCC is tracking </a:t>
            </a:r>
            <a:r>
              <a:rPr lang="en-US" sz="4400" b="1" u="sng" dirty="0">
                <a:solidFill>
                  <a:schemeClr val="accent1"/>
                </a:solidFill>
                <a:latin typeface="Gotham Black" panose="02000604040000020004" pitchFamily="2" charset="0"/>
                <a:cs typeface="Arial" panose="020B0604020202020204" pitchFamily="34" charset="0"/>
              </a:rPr>
              <a:t>783</a:t>
            </a:r>
            <a:r>
              <a:rPr lang="en-US" sz="4400" dirty="0">
                <a:latin typeface="Gotham Black" panose="02000604040000020004" pitchFamily="2" charset="0"/>
                <a:cs typeface="Arial" panose="020B0604020202020204" pitchFamily="34" charset="0"/>
              </a:rPr>
              <a:t> bills.</a:t>
            </a:r>
          </a:p>
        </p:txBody>
      </p:sp>
      <p:sp>
        <p:nvSpPr>
          <p:cNvPr id="8" name="Slide Number Placeholder 13">
            <a:extLst>
              <a:ext uri="{FF2B5EF4-FFF2-40B4-BE49-F238E27FC236}">
                <a16:creationId xmlns:a16="http://schemas.microsoft.com/office/drawing/2014/main" id="{183640DB-213E-A757-3184-15A8DC97D442}"/>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solidFill>
                  <a:schemeClr val="bg1"/>
                </a:solidFill>
              </a:rPr>
              <a:pPr algn="l"/>
              <a:t>3</a:t>
            </a:fld>
            <a:endParaRPr lang="en-US" dirty="0">
              <a:solidFill>
                <a:schemeClr val="bg1"/>
              </a:solidFill>
            </a:endParaRPr>
          </a:p>
        </p:txBody>
      </p:sp>
    </p:spTree>
    <p:extLst>
      <p:ext uri="{BB962C8B-B14F-4D97-AF65-F5344CB8AC3E}">
        <p14:creationId xmlns:p14="http://schemas.microsoft.com/office/powerpoint/2010/main" val="67054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00084"/>
            <a:ext cx="12192000"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COMMUNITY</a:t>
            </a:r>
            <a:r>
              <a:rPr lang="en-US" sz="2800" b="1" spc="500" dirty="0">
                <a:solidFill>
                  <a:schemeClr val="tx2"/>
                </a:solidFill>
                <a:latin typeface="Avenir Medium" charset="0"/>
                <a:ea typeface="Avenir Medium" charset="0"/>
                <a:cs typeface="Avenir Medium" charset="0"/>
              </a:rPr>
              <a:t> </a:t>
            </a:r>
            <a:r>
              <a:rPr lang="en-US" sz="2800" spc="500" dirty="0">
                <a:solidFill>
                  <a:schemeClr val="tx2"/>
                </a:solidFill>
                <a:latin typeface="Avenir Medium" charset="0"/>
                <a:ea typeface="Avenir Medium" charset="0"/>
                <a:cs typeface="Avenir Medium" charset="0"/>
              </a:rPr>
              <a:t>COLLEGES</a:t>
            </a:r>
            <a:r>
              <a:rPr lang="en-US" sz="2800" b="1" spc="500" dirty="0">
                <a:latin typeface="Avenir Medium" charset="0"/>
                <a:ea typeface="Avenir Medium" charset="0"/>
                <a:cs typeface="Avenir Medium" charset="0"/>
              </a:rPr>
              <a:t> </a:t>
            </a:r>
            <a:r>
              <a:rPr lang="en-US" sz="2800" spc="500" dirty="0">
                <a:solidFill>
                  <a:schemeClr val="tx2"/>
                </a:solidFill>
                <a:latin typeface="Avenir Medium" charset="0"/>
                <a:ea typeface="Avenir Medium" charset="0"/>
                <a:cs typeface="Avenir Medium" charset="0"/>
              </a:rPr>
              <a:t>APPROPRIATIONS</a:t>
            </a:r>
          </a:p>
          <a:p>
            <a:pPr algn="ctr"/>
            <a:r>
              <a:rPr lang="en-US" sz="2800" spc="500" dirty="0">
                <a:solidFill>
                  <a:schemeClr val="tx2"/>
                </a:solidFill>
                <a:latin typeface="Avenir Medium" charset="0"/>
              </a:rPr>
              <a:t>2024-2025</a:t>
            </a:r>
            <a:r>
              <a:rPr lang="en-US" sz="2800" spc="500" dirty="0">
                <a:solidFill>
                  <a:schemeClr val="tx2"/>
                </a:solidFill>
                <a:latin typeface="Avenir Medium" charset="0"/>
                <a:ea typeface="Avenir Medium" charset="0"/>
                <a:cs typeface="Avenir Medium" charset="0"/>
              </a:rPr>
              <a:t> BIENNIUM</a:t>
            </a:r>
          </a:p>
        </p:txBody>
      </p:sp>
      <p:grpSp>
        <p:nvGrpSpPr>
          <p:cNvPr id="52" name="Group 51"/>
          <p:cNvGrpSpPr/>
          <p:nvPr/>
        </p:nvGrpSpPr>
        <p:grpSpPr>
          <a:xfrm>
            <a:off x="7090783" y="1838903"/>
            <a:ext cx="2150860" cy="2366486"/>
            <a:chOff x="983870" y="4603724"/>
            <a:chExt cx="1658140" cy="1824370"/>
          </a:xfrm>
        </p:grpSpPr>
        <p:sp>
          <p:nvSpPr>
            <p:cNvPr id="71" name="Oval 70"/>
            <p:cNvSpPr/>
            <p:nvPr/>
          </p:nvSpPr>
          <p:spPr>
            <a:xfrm>
              <a:off x="1085794" y="6055059"/>
              <a:ext cx="1454293" cy="373035"/>
            </a:xfrm>
            <a:prstGeom prst="ellipse">
              <a:avLst/>
            </a:prstGeom>
            <a:gradFill flip="none" rotWithShape="1">
              <a:gsLst>
                <a:gs pos="10000">
                  <a:schemeClr val="bg1">
                    <a:lumMod val="50000"/>
                  </a:schemeClr>
                </a:gs>
                <a:gs pos="93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cs typeface="Arial" panose="020B0604020202020204" pitchFamily="34" charset="0"/>
              </a:endParaRPr>
            </a:p>
          </p:txBody>
        </p:sp>
        <p:grpSp>
          <p:nvGrpSpPr>
            <p:cNvPr id="72" name="Group 71"/>
            <p:cNvGrpSpPr/>
            <p:nvPr/>
          </p:nvGrpSpPr>
          <p:grpSpPr>
            <a:xfrm>
              <a:off x="983870" y="4603724"/>
              <a:ext cx="1658140" cy="1633734"/>
              <a:chOff x="3740717" y="1369205"/>
              <a:chExt cx="1658140" cy="1633734"/>
            </a:xfrm>
          </p:grpSpPr>
          <p:sp>
            <p:nvSpPr>
              <p:cNvPr id="73" name="Freeform 72"/>
              <p:cNvSpPr/>
              <p:nvPr/>
            </p:nvSpPr>
            <p:spPr>
              <a:xfrm>
                <a:off x="3740717" y="2198259"/>
                <a:ext cx="1658140" cy="804680"/>
              </a:xfrm>
              <a:custGeom>
                <a:avLst/>
                <a:gdLst>
                  <a:gd name="connsiteX0" fmla="*/ 1114482 w 2223027"/>
                  <a:gd name="connsiteY0" fmla="*/ 0 h 1078815"/>
                  <a:gd name="connsiteX1" fmla="*/ 2174722 w 2223027"/>
                  <a:gd name="connsiteY1" fmla="*/ 268463 h 1078815"/>
                  <a:gd name="connsiteX2" fmla="*/ 2223027 w 2223027"/>
                  <a:gd name="connsiteY2" fmla="*/ 297809 h 1078815"/>
                  <a:gd name="connsiteX3" fmla="*/ 2201857 w 2223027"/>
                  <a:gd name="connsiteY3" fmla="*/ 355649 h 1078815"/>
                  <a:gd name="connsiteX4" fmla="*/ 1110853 w 2223027"/>
                  <a:gd name="connsiteY4" fmla="*/ 1078815 h 1078815"/>
                  <a:gd name="connsiteX5" fmla="*/ 19849 w 2223027"/>
                  <a:gd name="connsiteY5" fmla="*/ 355649 h 1078815"/>
                  <a:gd name="connsiteX6" fmla="*/ 0 w 2223027"/>
                  <a:gd name="connsiteY6" fmla="*/ 301416 h 1078815"/>
                  <a:gd name="connsiteX7" fmla="*/ 54242 w 2223027"/>
                  <a:gd name="connsiteY7" fmla="*/ 268463 h 1078815"/>
                  <a:gd name="connsiteX8" fmla="*/ 1114482 w 2223027"/>
                  <a:gd name="connsiteY8" fmla="*/ 0 h 107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027" h="1078815">
                    <a:moveTo>
                      <a:pt x="1114482" y="0"/>
                    </a:moveTo>
                    <a:cubicBezTo>
                      <a:pt x="1498374" y="0"/>
                      <a:pt x="1859552" y="97252"/>
                      <a:pt x="2174722" y="268463"/>
                    </a:cubicBezTo>
                    <a:lnTo>
                      <a:pt x="2223027" y="297809"/>
                    </a:lnTo>
                    <a:lnTo>
                      <a:pt x="2201857" y="355649"/>
                    </a:lnTo>
                    <a:cubicBezTo>
                      <a:pt x="2022108" y="780623"/>
                      <a:pt x="1601304" y="1078815"/>
                      <a:pt x="1110853" y="1078815"/>
                    </a:cubicBezTo>
                    <a:cubicBezTo>
                      <a:pt x="620403" y="1078815"/>
                      <a:pt x="199598" y="780623"/>
                      <a:pt x="19849" y="355649"/>
                    </a:cubicBezTo>
                    <a:lnTo>
                      <a:pt x="0" y="301416"/>
                    </a:lnTo>
                    <a:lnTo>
                      <a:pt x="54242" y="268463"/>
                    </a:lnTo>
                    <a:cubicBezTo>
                      <a:pt x="369412" y="97252"/>
                      <a:pt x="730590" y="0"/>
                      <a:pt x="1114482"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4" name="Oval 73"/>
              <p:cNvSpPr/>
              <p:nvPr/>
            </p:nvSpPr>
            <p:spPr>
              <a:xfrm>
                <a:off x="3818737" y="1369205"/>
                <a:ext cx="1501114" cy="1501114"/>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5" name="Oval 74"/>
              <p:cNvSpPr/>
              <p:nvPr/>
            </p:nvSpPr>
            <p:spPr>
              <a:xfrm>
                <a:off x="3952668" y="1503137"/>
                <a:ext cx="1233252" cy="1233249"/>
              </a:xfrm>
              <a:prstGeom prst="ellipse">
                <a:avLst/>
              </a:prstGeom>
              <a:solidFill>
                <a:schemeClr val="accent1"/>
              </a:solidFill>
              <a:ln w="19050">
                <a:noFill/>
              </a:ln>
              <a:effectLst>
                <a:innerShdw blurRad="6096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nvGrpSpPr>
          <p:cNvPr id="53" name="Group 52"/>
          <p:cNvGrpSpPr/>
          <p:nvPr/>
        </p:nvGrpSpPr>
        <p:grpSpPr>
          <a:xfrm>
            <a:off x="2997947" y="1838903"/>
            <a:ext cx="2150860" cy="2366486"/>
            <a:chOff x="983870" y="4603724"/>
            <a:chExt cx="1658140" cy="1824370"/>
          </a:xfrm>
        </p:grpSpPr>
        <p:sp>
          <p:nvSpPr>
            <p:cNvPr id="66" name="Oval 65"/>
            <p:cNvSpPr/>
            <p:nvPr/>
          </p:nvSpPr>
          <p:spPr>
            <a:xfrm>
              <a:off x="1085794" y="6055059"/>
              <a:ext cx="1454293" cy="373035"/>
            </a:xfrm>
            <a:prstGeom prst="ellipse">
              <a:avLst/>
            </a:prstGeom>
            <a:gradFill flip="none" rotWithShape="1">
              <a:gsLst>
                <a:gs pos="10000">
                  <a:schemeClr val="bg1">
                    <a:lumMod val="50000"/>
                  </a:schemeClr>
                </a:gs>
                <a:gs pos="93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cs typeface="Arial" panose="020B0604020202020204" pitchFamily="34" charset="0"/>
              </a:endParaRPr>
            </a:p>
          </p:txBody>
        </p:sp>
        <p:grpSp>
          <p:nvGrpSpPr>
            <p:cNvPr id="67" name="Group 66"/>
            <p:cNvGrpSpPr/>
            <p:nvPr/>
          </p:nvGrpSpPr>
          <p:grpSpPr>
            <a:xfrm>
              <a:off x="983870" y="4603724"/>
              <a:ext cx="1658140" cy="1633734"/>
              <a:chOff x="3740717" y="1369205"/>
              <a:chExt cx="1658140" cy="1633734"/>
            </a:xfrm>
          </p:grpSpPr>
          <p:sp>
            <p:nvSpPr>
              <p:cNvPr id="68" name="Freeform 67"/>
              <p:cNvSpPr/>
              <p:nvPr/>
            </p:nvSpPr>
            <p:spPr>
              <a:xfrm>
                <a:off x="3740717" y="2198259"/>
                <a:ext cx="1658140" cy="804680"/>
              </a:xfrm>
              <a:custGeom>
                <a:avLst/>
                <a:gdLst>
                  <a:gd name="connsiteX0" fmla="*/ 1114482 w 2223027"/>
                  <a:gd name="connsiteY0" fmla="*/ 0 h 1078815"/>
                  <a:gd name="connsiteX1" fmla="*/ 2174722 w 2223027"/>
                  <a:gd name="connsiteY1" fmla="*/ 268463 h 1078815"/>
                  <a:gd name="connsiteX2" fmla="*/ 2223027 w 2223027"/>
                  <a:gd name="connsiteY2" fmla="*/ 297809 h 1078815"/>
                  <a:gd name="connsiteX3" fmla="*/ 2201857 w 2223027"/>
                  <a:gd name="connsiteY3" fmla="*/ 355649 h 1078815"/>
                  <a:gd name="connsiteX4" fmla="*/ 1110853 w 2223027"/>
                  <a:gd name="connsiteY4" fmla="*/ 1078815 h 1078815"/>
                  <a:gd name="connsiteX5" fmla="*/ 19849 w 2223027"/>
                  <a:gd name="connsiteY5" fmla="*/ 355649 h 1078815"/>
                  <a:gd name="connsiteX6" fmla="*/ 0 w 2223027"/>
                  <a:gd name="connsiteY6" fmla="*/ 301416 h 1078815"/>
                  <a:gd name="connsiteX7" fmla="*/ 54242 w 2223027"/>
                  <a:gd name="connsiteY7" fmla="*/ 268463 h 1078815"/>
                  <a:gd name="connsiteX8" fmla="*/ 1114482 w 2223027"/>
                  <a:gd name="connsiteY8" fmla="*/ 0 h 107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027" h="1078815">
                    <a:moveTo>
                      <a:pt x="1114482" y="0"/>
                    </a:moveTo>
                    <a:cubicBezTo>
                      <a:pt x="1498374" y="0"/>
                      <a:pt x="1859552" y="97252"/>
                      <a:pt x="2174722" y="268463"/>
                    </a:cubicBezTo>
                    <a:lnTo>
                      <a:pt x="2223027" y="297809"/>
                    </a:lnTo>
                    <a:lnTo>
                      <a:pt x="2201857" y="355649"/>
                    </a:lnTo>
                    <a:cubicBezTo>
                      <a:pt x="2022108" y="780623"/>
                      <a:pt x="1601304" y="1078815"/>
                      <a:pt x="1110853" y="1078815"/>
                    </a:cubicBezTo>
                    <a:cubicBezTo>
                      <a:pt x="620403" y="1078815"/>
                      <a:pt x="199598" y="780623"/>
                      <a:pt x="19849" y="355649"/>
                    </a:cubicBezTo>
                    <a:lnTo>
                      <a:pt x="0" y="301416"/>
                    </a:lnTo>
                    <a:lnTo>
                      <a:pt x="54242" y="268463"/>
                    </a:lnTo>
                    <a:cubicBezTo>
                      <a:pt x="369412" y="97252"/>
                      <a:pt x="730590" y="0"/>
                      <a:pt x="1114482"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9" name="Oval 68"/>
              <p:cNvSpPr/>
              <p:nvPr/>
            </p:nvSpPr>
            <p:spPr>
              <a:xfrm>
                <a:off x="3818737" y="1369205"/>
                <a:ext cx="1501114" cy="1501114"/>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0" name="Oval 69"/>
              <p:cNvSpPr/>
              <p:nvPr/>
            </p:nvSpPr>
            <p:spPr>
              <a:xfrm>
                <a:off x="3952668" y="1503137"/>
                <a:ext cx="1233252" cy="1233249"/>
              </a:xfrm>
              <a:prstGeom prst="ellipse">
                <a:avLst/>
              </a:prstGeom>
              <a:solidFill>
                <a:schemeClr val="accent1"/>
              </a:solidFill>
              <a:ln w="19050">
                <a:noFill/>
              </a:ln>
              <a:effectLst>
                <a:innerShdw blurRad="6096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sp>
        <p:nvSpPr>
          <p:cNvPr id="55" name="TextBox 54"/>
          <p:cNvSpPr txBox="1"/>
          <p:nvPr/>
        </p:nvSpPr>
        <p:spPr>
          <a:xfrm>
            <a:off x="7314619" y="2522275"/>
            <a:ext cx="1709043" cy="738664"/>
          </a:xfrm>
          <a:prstGeom prst="rect">
            <a:avLst/>
          </a:prstGeom>
          <a:noFill/>
        </p:spPr>
        <p:txBody>
          <a:bodyPr wrap="square" rtlCol="0">
            <a:spAutoFit/>
          </a:bodyPr>
          <a:lstStyle/>
          <a:p>
            <a:pPr algn="ctr" fontAlgn="b"/>
            <a:r>
              <a:rPr lang="en-US" sz="1400" b="1" dirty="0">
                <a:solidFill>
                  <a:schemeClr val="bg1"/>
                </a:solidFill>
                <a:latin typeface="Avenir Book"/>
                <a:cs typeface="Arial" panose="020B0604020202020204" pitchFamily="34" charset="0"/>
              </a:rPr>
              <a:t>SB 1</a:t>
            </a:r>
          </a:p>
          <a:p>
            <a:pPr algn="ctr" fontAlgn="b"/>
            <a:r>
              <a:rPr lang="en-US" sz="1400" b="1" dirty="0">
                <a:solidFill>
                  <a:schemeClr val="bg1"/>
                </a:solidFill>
                <a:latin typeface="Avenir Book"/>
                <a:cs typeface="Arial" panose="020B0604020202020204" pitchFamily="34" charset="0"/>
              </a:rPr>
              <a:t>2024-2025 </a:t>
            </a:r>
          </a:p>
          <a:p>
            <a:pPr algn="ctr" fontAlgn="b"/>
            <a:r>
              <a:rPr lang="en-US" sz="1400" b="1" dirty="0">
                <a:solidFill>
                  <a:schemeClr val="bg1"/>
                </a:solidFill>
                <a:latin typeface="Avenir Book"/>
                <a:cs typeface="Arial" panose="020B0604020202020204" pitchFamily="34" charset="0"/>
              </a:rPr>
              <a:t>Biennium</a:t>
            </a:r>
          </a:p>
        </p:txBody>
      </p:sp>
      <p:sp>
        <p:nvSpPr>
          <p:cNvPr id="56" name="TextBox 55"/>
          <p:cNvSpPr txBox="1"/>
          <p:nvPr/>
        </p:nvSpPr>
        <p:spPr>
          <a:xfrm>
            <a:off x="3128878" y="2516037"/>
            <a:ext cx="1887720" cy="738664"/>
          </a:xfrm>
          <a:prstGeom prst="rect">
            <a:avLst/>
          </a:prstGeom>
          <a:noFill/>
        </p:spPr>
        <p:txBody>
          <a:bodyPr wrap="square" rtlCol="0">
            <a:spAutoFit/>
          </a:bodyPr>
          <a:lstStyle/>
          <a:p>
            <a:pPr algn="ctr" fontAlgn="b"/>
            <a:r>
              <a:rPr lang="en-US" sz="1400" b="1" dirty="0">
                <a:solidFill>
                  <a:schemeClr val="bg1"/>
                </a:solidFill>
                <a:latin typeface="Avenir Book"/>
                <a:cs typeface="Arial" panose="020B0604020202020204" pitchFamily="34" charset="0"/>
              </a:rPr>
              <a:t>HB 1</a:t>
            </a:r>
          </a:p>
          <a:p>
            <a:pPr algn="ctr" fontAlgn="b"/>
            <a:r>
              <a:rPr lang="en-US" sz="1400" dirty="0">
                <a:solidFill>
                  <a:schemeClr val="bg1"/>
                </a:solidFill>
                <a:latin typeface="Avenir Book"/>
                <a:cs typeface="Arial" panose="020B0604020202020204" pitchFamily="34" charset="0"/>
              </a:rPr>
              <a:t>2024-2025</a:t>
            </a:r>
            <a:r>
              <a:rPr lang="en-US" sz="1400" b="1" dirty="0">
                <a:solidFill>
                  <a:schemeClr val="bg1"/>
                </a:solidFill>
                <a:latin typeface="Avenir Book"/>
                <a:cs typeface="Arial" panose="020B0604020202020204" pitchFamily="34" charset="0"/>
              </a:rPr>
              <a:t> </a:t>
            </a:r>
          </a:p>
          <a:p>
            <a:pPr algn="ctr" fontAlgn="b"/>
            <a:r>
              <a:rPr lang="en-US" sz="1400" b="1" dirty="0">
                <a:solidFill>
                  <a:schemeClr val="bg1"/>
                </a:solidFill>
                <a:latin typeface="Avenir Book"/>
                <a:cs typeface="Arial" panose="020B0604020202020204" pitchFamily="34" charset="0"/>
              </a:rPr>
              <a:t>Biennium</a:t>
            </a:r>
          </a:p>
        </p:txBody>
      </p:sp>
      <p:sp>
        <p:nvSpPr>
          <p:cNvPr id="58" name="Rectangle 57"/>
          <p:cNvSpPr/>
          <p:nvPr/>
        </p:nvSpPr>
        <p:spPr>
          <a:xfrm>
            <a:off x="2795119" y="4302651"/>
            <a:ext cx="2519261" cy="891398"/>
          </a:xfrm>
          <a:prstGeom prst="rect">
            <a:avLst/>
          </a:prstGeom>
        </p:spPr>
        <p:txBody>
          <a:bodyPr wrap="square">
            <a:spAutoFit/>
          </a:bodyPr>
          <a:lstStyle/>
          <a:p>
            <a:pPr algn="ctr">
              <a:lnSpc>
                <a:spcPct val="150000"/>
              </a:lnSpc>
              <a:defRPr/>
            </a:pPr>
            <a:r>
              <a:rPr lang="en-US" sz="2000" b="1" dirty="0">
                <a:solidFill>
                  <a:schemeClr val="tx1">
                    <a:lumMod val="75000"/>
                    <a:lumOff val="25000"/>
                  </a:schemeClr>
                </a:solidFill>
                <a:latin typeface="Avenir Book"/>
                <a:cs typeface="Arial" panose="020B0604020202020204" pitchFamily="34" charset="0"/>
              </a:rPr>
              <a:t>$1,881,207,603</a:t>
            </a:r>
          </a:p>
          <a:p>
            <a:pPr algn="ctr">
              <a:lnSpc>
                <a:spcPct val="150000"/>
              </a:lnSpc>
              <a:defRPr/>
            </a:pPr>
            <a:r>
              <a:rPr lang="en-US" sz="1600" b="1" i="1" dirty="0">
                <a:solidFill>
                  <a:schemeClr val="tx1">
                    <a:lumMod val="85000"/>
                    <a:lumOff val="15000"/>
                  </a:schemeClr>
                </a:solidFill>
                <a:latin typeface="Avenir Book"/>
                <a:cs typeface="Arial" panose="020B0604020202020204" pitchFamily="34" charset="0"/>
              </a:rPr>
              <a:t>General Appropriations</a:t>
            </a:r>
          </a:p>
        </p:txBody>
      </p:sp>
      <p:sp>
        <p:nvSpPr>
          <p:cNvPr id="59" name="Rectangle 58"/>
          <p:cNvSpPr/>
          <p:nvPr/>
        </p:nvSpPr>
        <p:spPr>
          <a:xfrm>
            <a:off x="6690501" y="4303552"/>
            <a:ext cx="2941336" cy="923330"/>
          </a:xfrm>
          <a:prstGeom prst="rect">
            <a:avLst/>
          </a:prstGeom>
        </p:spPr>
        <p:txBody>
          <a:bodyPr wrap="square">
            <a:spAutoFit/>
          </a:bodyPr>
          <a:lstStyle/>
          <a:p>
            <a:pPr algn="ctr">
              <a:lnSpc>
                <a:spcPct val="150000"/>
              </a:lnSpc>
              <a:defRPr/>
            </a:pPr>
            <a:r>
              <a:rPr lang="en-US" sz="2000" b="1" dirty="0">
                <a:solidFill>
                  <a:schemeClr val="tx1">
                    <a:lumMod val="75000"/>
                    <a:lumOff val="25000"/>
                  </a:schemeClr>
                </a:solidFill>
                <a:latin typeface="Avenir Book"/>
                <a:cs typeface="Arial" panose="020B0604020202020204" pitchFamily="34" charset="0"/>
              </a:rPr>
              <a:t>$1,881,207,603</a:t>
            </a:r>
          </a:p>
          <a:p>
            <a:pPr algn="ctr">
              <a:lnSpc>
                <a:spcPct val="150000"/>
              </a:lnSpc>
              <a:defRPr/>
            </a:pPr>
            <a:r>
              <a:rPr lang="en-US" sz="1600" b="1" i="1" dirty="0">
                <a:solidFill>
                  <a:schemeClr val="tx1">
                    <a:lumMod val="85000"/>
                    <a:lumOff val="15000"/>
                  </a:schemeClr>
                </a:solidFill>
                <a:latin typeface="Avenir Book"/>
                <a:cs typeface="Arial" panose="020B0604020202020204" pitchFamily="34" charset="0"/>
              </a:rPr>
              <a:t>General Appropriations</a:t>
            </a:r>
          </a:p>
        </p:txBody>
      </p:sp>
      <p:sp>
        <p:nvSpPr>
          <p:cNvPr id="25" name="Slide Number Placeholder 1"/>
          <p:cNvSpPr>
            <a:spLocks noGrp="1"/>
          </p:cNvSpPr>
          <p:nvPr>
            <p:ph type="sldNum" sz="quarter" idx="12"/>
          </p:nvPr>
        </p:nvSpPr>
        <p:spPr>
          <a:xfrm>
            <a:off x="651640" y="6071206"/>
            <a:ext cx="4220955" cy="650270"/>
          </a:xfrm>
        </p:spPr>
        <p:txBody>
          <a:bodyPr/>
          <a:lstStyle/>
          <a:p>
            <a:pPr algn="l"/>
            <a:endParaRPr lang="en-US" dirty="0"/>
          </a:p>
          <a:p>
            <a:pPr algn="l"/>
            <a:endParaRPr lang="en-US" dirty="0"/>
          </a:p>
        </p:txBody>
      </p:sp>
      <p:sp>
        <p:nvSpPr>
          <p:cNvPr id="2" name="Slide Number Placeholder 13">
            <a:extLst>
              <a:ext uri="{FF2B5EF4-FFF2-40B4-BE49-F238E27FC236}">
                <a16:creationId xmlns:a16="http://schemas.microsoft.com/office/drawing/2014/main" id="{16FA3173-2C99-635E-F830-CD55E79C257B}"/>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4</a:t>
            </a:fld>
            <a:endParaRPr lang="en-US" dirty="0"/>
          </a:p>
        </p:txBody>
      </p:sp>
    </p:spTree>
    <p:extLst>
      <p:ext uri="{BB962C8B-B14F-4D97-AF65-F5344CB8AC3E}">
        <p14:creationId xmlns:p14="http://schemas.microsoft.com/office/powerpoint/2010/main" val="33793911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51501"/>
            <a:ext cx="12192000"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HCC REGIONAL RESPONSPE</a:t>
            </a:r>
          </a:p>
          <a:p>
            <a:pPr algn="ctr"/>
            <a:r>
              <a:rPr lang="en-US" sz="2800" spc="500" dirty="0">
                <a:solidFill>
                  <a:schemeClr val="tx2"/>
                </a:solidFill>
                <a:latin typeface="Avenir Medium" charset="0"/>
                <a:ea typeface="Avenir Medium" charset="0"/>
                <a:cs typeface="Avenir Medium" charset="0"/>
              </a:rPr>
              <a:t>EMERGENCY TRAINING CENTER</a:t>
            </a:r>
          </a:p>
          <a:p>
            <a:pPr algn="ctr"/>
            <a:r>
              <a:rPr lang="en-US" sz="2800" spc="500" dirty="0">
                <a:solidFill>
                  <a:schemeClr val="tx2"/>
                </a:solidFill>
                <a:latin typeface="Avenir Medium" charset="0"/>
              </a:rPr>
              <a:t>2024-2025</a:t>
            </a:r>
            <a:r>
              <a:rPr lang="en-US" sz="2800" spc="500" dirty="0">
                <a:solidFill>
                  <a:schemeClr val="tx2"/>
                </a:solidFill>
                <a:latin typeface="Avenir Medium" charset="0"/>
                <a:ea typeface="Avenir Medium" charset="0"/>
                <a:cs typeface="Avenir Medium" charset="0"/>
              </a:rPr>
              <a:t> BIENNIUM</a:t>
            </a:r>
          </a:p>
        </p:txBody>
      </p:sp>
      <p:grpSp>
        <p:nvGrpSpPr>
          <p:cNvPr id="52" name="Group 51"/>
          <p:cNvGrpSpPr/>
          <p:nvPr/>
        </p:nvGrpSpPr>
        <p:grpSpPr>
          <a:xfrm>
            <a:off x="7090783" y="1838903"/>
            <a:ext cx="2150860" cy="2366486"/>
            <a:chOff x="983870" y="4603724"/>
            <a:chExt cx="1658140" cy="1824370"/>
          </a:xfrm>
        </p:grpSpPr>
        <p:sp>
          <p:nvSpPr>
            <p:cNvPr id="71" name="Oval 70"/>
            <p:cNvSpPr/>
            <p:nvPr/>
          </p:nvSpPr>
          <p:spPr>
            <a:xfrm>
              <a:off x="1085794" y="6055059"/>
              <a:ext cx="1454293" cy="373035"/>
            </a:xfrm>
            <a:prstGeom prst="ellipse">
              <a:avLst/>
            </a:prstGeom>
            <a:gradFill flip="none" rotWithShape="1">
              <a:gsLst>
                <a:gs pos="10000">
                  <a:schemeClr val="bg1">
                    <a:lumMod val="50000"/>
                  </a:schemeClr>
                </a:gs>
                <a:gs pos="93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cs typeface="Arial" panose="020B0604020202020204" pitchFamily="34" charset="0"/>
              </a:endParaRPr>
            </a:p>
          </p:txBody>
        </p:sp>
        <p:grpSp>
          <p:nvGrpSpPr>
            <p:cNvPr id="72" name="Group 71"/>
            <p:cNvGrpSpPr/>
            <p:nvPr/>
          </p:nvGrpSpPr>
          <p:grpSpPr>
            <a:xfrm>
              <a:off x="983870" y="4603724"/>
              <a:ext cx="1658140" cy="1633734"/>
              <a:chOff x="3740717" y="1369205"/>
              <a:chExt cx="1658140" cy="1633734"/>
            </a:xfrm>
          </p:grpSpPr>
          <p:sp>
            <p:nvSpPr>
              <p:cNvPr id="73" name="Freeform 72"/>
              <p:cNvSpPr/>
              <p:nvPr/>
            </p:nvSpPr>
            <p:spPr>
              <a:xfrm>
                <a:off x="3740717" y="2198259"/>
                <a:ext cx="1658140" cy="804680"/>
              </a:xfrm>
              <a:custGeom>
                <a:avLst/>
                <a:gdLst>
                  <a:gd name="connsiteX0" fmla="*/ 1114482 w 2223027"/>
                  <a:gd name="connsiteY0" fmla="*/ 0 h 1078815"/>
                  <a:gd name="connsiteX1" fmla="*/ 2174722 w 2223027"/>
                  <a:gd name="connsiteY1" fmla="*/ 268463 h 1078815"/>
                  <a:gd name="connsiteX2" fmla="*/ 2223027 w 2223027"/>
                  <a:gd name="connsiteY2" fmla="*/ 297809 h 1078815"/>
                  <a:gd name="connsiteX3" fmla="*/ 2201857 w 2223027"/>
                  <a:gd name="connsiteY3" fmla="*/ 355649 h 1078815"/>
                  <a:gd name="connsiteX4" fmla="*/ 1110853 w 2223027"/>
                  <a:gd name="connsiteY4" fmla="*/ 1078815 h 1078815"/>
                  <a:gd name="connsiteX5" fmla="*/ 19849 w 2223027"/>
                  <a:gd name="connsiteY5" fmla="*/ 355649 h 1078815"/>
                  <a:gd name="connsiteX6" fmla="*/ 0 w 2223027"/>
                  <a:gd name="connsiteY6" fmla="*/ 301416 h 1078815"/>
                  <a:gd name="connsiteX7" fmla="*/ 54242 w 2223027"/>
                  <a:gd name="connsiteY7" fmla="*/ 268463 h 1078815"/>
                  <a:gd name="connsiteX8" fmla="*/ 1114482 w 2223027"/>
                  <a:gd name="connsiteY8" fmla="*/ 0 h 107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027" h="1078815">
                    <a:moveTo>
                      <a:pt x="1114482" y="0"/>
                    </a:moveTo>
                    <a:cubicBezTo>
                      <a:pt x="1498374" y="0"/>
                      <a:pt x="1859552" y="97252"/>
                      <a:pt x="2174722" y="268463"/>
                    </a:cubicBezTo>
                    <a:lnTo>
                      <a:pt x="2223027" y="297809"/>
                    </a:lnTo>
                    <a:lnTo>
                      <a:pt x="2201857" y="355649"/>
                    </a:lnTo>
                    <a:cubicBezTo>
                      <a:pt x="2022108" y="780623"/>
                      <a:pt x="1601304" y="1078815"/>
                      <a:pt x="1110853" y="1078815"/>
                    </a:cubicBezTo>
                    <a:cubicBezTo>
                      <a:pt x="620403" y="1078815"/>
                      <a:pt x="199598" y="780623"/>
                      <a:pt x="19849" y="355649"/>
                    </a:cubicBezTo>
                    <a:lnTo>
                      <a:pt x="0" y="301416"/>
                    </a:lnTo>
                    <a:lnTo>
                      <a:pt x="54242" y="268463"/>
                    </a:lnTo>
                    <a:cubicBezTo>
                      <a:pt x="369412" y="97252"/>
                      <a:pt x="730590" y="0"/>
                      <a:pt x="1114482"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4" name="Oval 73"/>
              <p:cNvSpPr/>
              <p:nvPr/>
            </p:nvSpPr>
            <p:spPr>
              <a:xfrm>
                <a:off x="3818737" y="1369205"/>
                <a:ext cx="1501114" cy="1501114"/>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5" name="Oval 74"/>
              <p:cNvSpPr/>
              <p:nvPr/>
            </p:nvSpPr>
            <p:spPr>
              <a:xfrm>
                <a:off x="3952668" y="1503137"/>
                <a:ext cx="1233252" cy="1233249"/>
              </a:xfrm>
              <a:prstGeom prst="ellipse">
                <a:avLst/>
              </a:prstGeom>
              <a:solidFill>
                <a:schemeClr val="accent1"/>
              </a:solidFill>
              <a:ln w="19050">
                <a:noFill/>
              </a:ln>
              <a:effectLst>
                <a:innerShdw blurRad="6096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nvGrpSpPr>
          <p:cNvPr id="53" name="Group 52"/>
          <p:cNvGrpSpPr/>
          <p:nvPr/>
        </p:nvGrpSpPr>
        <p:grpSpPr>
          <a:xfrm>
            <a:off x="2997947" y="1838903"/>
            <a:ext cx="2150860" cy="2366486"/>
            <a:chOff x="983870" y="4603724"/>
            <a:chExt cx="1658140" cy="1824370"/>
          </a:xfrm>
        </p:grpSpPr>
        <p:sp>
          <p:nvSpPr>
            <p:cNvPr id="66" name="Oval 65"/>
            <p:cNvSpPr/>
            <p:nvPr/>
          </p:nvSpPr>
          <p:spPr>
            <a:xfrm>
              <a:off x="1085794" y="6055059"/>
              <a:ext cx="1454293" cy="373035"/>
            </a:xfrm>
            <a:prstGeom prst="ellipse">
              <a:avLst/>
            </a:prstGeom>
            <a:gradFill flip="none" rotWithShape="1">
              <a:gsLst>
                <a:gs pos="10000">
                  <a:schemeClr val="bg1">
                    <a:lumMod val="50000"/>
                  </a:schemeClr>
                </a:gs>
                <a:gs pos="93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cs typeface="Arial" panose="020B0604020202020204" pitchFamily="34" charset="0"/>
              </a:endParaRPr>
            </a:p>
          </p:txBody>
        </p:sp>
        <p:grpSp>
          <p:nvGrpSpPr>
            <p:cNvPr id="67" name="Group 66"/>
            <p:cNvGrpSpPr/>
            <p:nvPr/>
          </p:nvGrpSpPr>
          <p:grpSpPr>
            <a:xfrm>
              <a:off x="983870" y="4603724"/>
              <a:ext cx="1658140" cy="1633734"/>
              <a:chOff x="3740717" y="1369205"/>
              <a:chExt cx="1658140" cy="1633734"/>
            </a:xfrm>
          </p:grpSpPr>
          <p:sp>
            <p:nvSpPr>
              <p:cNvPr id="68" name="Freeform 67"/>
              <p:cNvSpPr/>
              <p:nvPr/>
            </p:nvSpPr>
            <p:spPr>
              <a:xfrm>
                <a:off x="3740717" y="2198259"/>
                <a:ext cx="1658140" cy="804680"/>
              </a:xfrm>
              <a:custGeom>
                <a:avLst/>
                <a:gdLst>
                  <a:gd name="connsiteX0" fmla="*/ 1114482 w 2223027"/>
                  <a:gd name="connsiteY0" fmla="*/ 0 h 1078815"/>
                  <a:gd name="connsiteX1" fmla="*/ 2174722 w 2223027"/>
                  <a:gd name="connsiteY1" fmla="*/ 268463 h 1078815"/>
                  <a:gd name="connsiteX2" fmla="*/ 2223027 w 2223027"/>
                  <a:gd name="connsiteY2" fmla="*/ 297809 h 1078815"/>
                  <a:gd name="connsiteX3" fmla="*/ 2201857 w 2223027"/>
                  <a:gd name="connsiteY3" fmla="*/ 355649 h 1078815"/>
                  <a:gd name="connsiteX4" fmla="*/ 1110853 w 2223027"/>
                  <a:gd name="connsiteY4" fmla="*/ 1078815 h 1078815"/>
                  <a:gd name="connsiteX5" fmla="*/ 19849 w 2223027"/>
                  <a:gd name="connsiteY5" fmla="*/ 355649 h 1078815"/>
                  <a:gd name="connsiteX6" fmla="*/ 0 w 2223027"/>
                  <a:gd name="connsiteY6" fmla="*/ 301416 h 1078815"/>
                  <a:gd name="connsiteX7" fmla="*/ 54242 w 2223027"/>
                  <a:gd name="connsiteY7" fmla="*/ 268463 h 1078815"/>
                  <a:gd name="connsiteX8" fmla="*/ 1114482 w 2223027"/>
                  <a:gd name="connsiteY8" fmla="*/ 0 h 107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027" h="1078815">
                    <a:moveTo>
                      <a:pt x="1114482" y="0"/>
                    </a:moveTo>
                    <a:cubicBezTo>
                      <a:pt x="1498374" y="0"/>
                      <a:pt x="1859552" y="97252"/>
                      <a:pt x="2174722" y="268463"/>
                    </a:cubicBezTo>
                    <a:lnTo>
                      <a:pt x="2223027" y="297809"/>
                    </a:lnTo>
                    <a:lnTo>
                      <a:pt x="2201857" y="355649"/>
                    </a:lnTo>
                    <a:cubicBezTo>
                      <a:pt x="2022108" y="780623"/>
                      <a:pt x="1601304" y="1078815"/>
                      <a:pt x="1110853" y="1078815"/>
                    </a:cubicBezTo>
                    <a:cubicBezTo>
                      <a:pt x="620403" y="1078815"/>
                      <a:pt x="199598" y="780623"/>
                      <a:pt x="19849" y="355649"/>
                    </a:cubicBezTo>
                    <a:lnTo>
                      <a:pt x="0" y="301416"/>
                    </a:lnTo>
                    <a:lnTo>
                      <a:pt x="54242" y="268463"/>
                    </a:lnTo>
                    <a:cubicBezTo>
                      <a:pt x="369412" y="97252"/>
                      <a:pt x="730590" y="0"/>
                      <a:pt x="1114482"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9" name="Oval 68"/>
              <p:cNvSpPr/>
              <p:nvPr/>
            </p:nvSpPr>
            <p:spPr>
              <a:xfrm>
                <a:off x="3818737" y="1369205"/>
                <a:ext cx="1501114" cy="1501114"/>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70" name="Oval 69"/>
              <p:cNvSpPr/>
              <p:nvPr/>
            </p:nvSpPr>
            <p:spPr>
              <a:xfrm>
                <a:off x="3952668" y="1503137"/>
                <a:ext cx="1233252" cy="1233249"/>
              </a:xfrm>
              <a:prstGeom prst="ellipse">
                <a:avLst/>
              </a:prstGeom>
              <a:solidFill>
                <a:schemeClr val="accent1"/>
              </a:solidFill>
              <a:ln w="19050">
                <a:noFill/>
              </a:ln>
              <a:effectLst>
                <a:innerShdw blurRad="6096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sp>
        <p:nvSpPr>
          <p:cNvPr id="55" name="TextBox 54"/>
          <p:cNvSpPr txBox="1"/>
          <p:nvPr/>
        </p:nvSpPr>
        <p:spPr>
          <a:xfrm>
            <a:off x="7314619" y="2522275"/>
            <a:ext cx="1709043" cy="738664"/>
          </a:xfrm>
          <a:prstGeom prst="rect">
            <a:avLst/>
          </a:prstGeom>
          <a:noFill/>
        </p:spPr>
        <p:txBody>
          <a:bodyPr wrap="square" rtlCol="0">
            <a:spAutoFit/>
          </a:bodyPr>
          <a:lstStyle/>
          <a:p>
            <a:pPr algn="ctr" fontAlgn="b"/>
            <a:r>
              <a:rPr lang="en-US" sz="1400" b="1" dirty="0">
                <a:solidFill>
                  <a:schemeClr val="bg1"/>
                </a:solidFill>
                <a:latin typeface="Avenir Book"/>
                <a:cs typeface="Arial" panose="020B0604020202020204" pitchFamily="34" charset="0"/>
              </a:rPr>
              <a:t>SB 1</a:t>
            </a:r>
          </a:p>
          <a:p>
            <a:pPr algn="ctr" fontAlgn="b"/>
            <a:r>
              <a:rPr lang="en-US" sz="1400" b="1" dirty="0">
                <a:solidFill>
                  <a:schemeClr val="bg1"/>
                </a:solidFill>
                <a:latin typeface="Avenir Book"/>
                <a:cs typeface="Arial" panose="020B0604020202020204" pitchFamily="34" charset="0"/>
              </a:rPr>
              <a:t>2024-2025 </a:t>
            </a:r>
          </a:p>
          <a:p>
            <a:pPr algn="ctr" fontAlgn="b"/>
            <a:r>
              <a:rPr lang="en-US" sz="1400" b="1" dirty="0">
                <a:solidFill>
                  <a:schemeClr val="bg1"/>
                </a:solidFill>
                <a:latin typeface="Avenir Book"/>
                <a:cs typeface="Arial" panose="020B0604020202020204" pitchFamily="34" charset="0"/>
              </a:rPr>
              <a:t>Biennium</a:t>
            </a:r>
          </a:p>
        </p:txBody>
      </p:sp>
      <p:sp>
        <p:nvSpPr>
          <p:cNvPr id="56" name="TextBox 55"/>
          <p:cNvSpPr txBox="1"/>
          <p:nvPr/>
        </p:nvSpPr>
        <p:spPr>
          <a:xfrm>
            <a:off x="3128878" y="2516037"/>
            <a:ext cx="1887720" cy="738664"/>
          </a:xfrm>
          <a:prstGeom prst="rect">
            <a:avLst/>
          </a:prstGeom>
          <a:noFill/>
        </p:spPr>
        <p:txBody>
          <a:bodyPr wrap="square" rtlCol="0">
            <a:spAutoFit/>
          </a:bodyPr>
          <a:lstStyle/>
          <a:p>
            <a:pPr algn="ctr" fontAlgn="b"/>
            <a:r>
              <a:rPr lang="en-US" sz="1400" b="1" dirty="0">
                <a:solidFill>
                  <a:schemeClr val="bg1"/>
                </a:solidFill>
                <a:latin typeface="Avenir Book"/>
                <a:cs typeface="Arial" panose="020B0604020202020204" pitchFamily="34" charset="0"/>
              </a:rPr>
              <a:t>HB 1</a:t>
            </a:r>
          </a:p>
          <a:p>
            <a:pPr algn="ctr" fontAlgn="b"/>
            <a:r>
              <a:rPr lang="en-US" sz="1400" dirty="0">
                <a:solidFill>
                  <a:schemeClr val="bg1"/>
                </a:solidFill>
                <a:latin typeface="Avenir Book"/>
                <a:cs typeface="Arial" panose="020B0604020202020204" pitchFamily="34" charset="0"/>
              </a:rPr>
              <a:t>2024-2025</a:t>
            </a:r>
            <a:r>
              <a:rPr lang="en-US" sz="1400" b="1" dirty="0">
                <a:solidFill>
                  <a:schemeClr val="bg1"/>
                </a:solidFill>
                <a:latin typeface="Avenir Book"/>
                <a:cs typeface="Arial" panose="020B0604020202020204" pitchFamily="34" charset="0"/>
              </a:rPr>
              <a:t> </a:t>
            </a:r>
          </a:p>
          <a:p>
            <a:pPr algn="ctr" fontAlgn="b"/>
            <a:r>
              <a:rPr lang="en-US" sz="1400" b="1" dirty="0">
                <a:solidFill>
                  <a:schemeClr val="bg1"/>
                </a:solidFill>
                <a:latin typeface="Avenir Book"/>
                <a:cs typeface="Arial" panose="020B0604020202020204" pitchFamily="34" charset="0"/>
              </a:rPr>
              <a:t>Biennium</a:t>
            </a:r>
          </a:p>
        </p:txBody>
      </p:sp>
      <p:sp>
        <p:nvSpPr>
          <p:cNvPr id="58" name="Rectangle 57"/>
          <p:cNvSpPr/>
          <p:nvPr/>
        </p:nvSpPr>
        <p:spPr>
          <a:xfrm>
            <a:off x="2795119" y="4302651"/>
            <a:ext cx="2519261" cy="923330"/>
          </a:xfrm>
          <a:prstGeom prst="rect">
            <a:avLst/>
          </a:prstGeom>
        </p:spPr>
        <p:txBody>
          <a:bodyPr wrap="square">
            <a:spAutoFit/>
          </a:bodyPr>
          <a:lstStyle/>
          <a:p>
            <a:pPr algn="ctr">
              <a:lnSpc>
                <a:spcPct val="150000"/>
              </a:lnSpc>
              <a:defRPr/>
            </a:pPr>
            <a:r>
              <a:rPr lang="en-US" sz="2000" b="1" dirty="0">
                <a:solidFill>
                  <a:schemeClr val="tx1">
                    <a:lumMod val="75000"/>
                    <a:lumOff val="25000"/>
                  </a:schemeClr>
                </a:solidFill>
                <a:latin typeface="Avenir Book"/>
                <a:cs typeface="Arial" panose="020B0604020202020204" pitchFamily="34" charset="0"/>
              </a:rPr>
              <a:t>$2,375,000</a:t>
            </a:r>
          </a:p>
          <a:p>
            <a:pPr algn="ctr">
              <a:lnSpc>
                <a:spcPct val="150000"/>
              </a:lnSpc>
              <a:defRPr/>
            </a:pPr>
            <a:r>
              <a:rPr lang="en-US" sz="1600" b="1" i="1" dirty="0">
                <a:solidFill>
                  <a:schemeClr val="tx1">
                    <a:lumMod val="85000"/>
                    <a:lumOff val="15000"/>
                  </a:schemeClr>
                </a:solidFill>
                <a:latin typeface="Avenir Book"/>
                <a:cs typeface="Arial" panose="020B0604020202020204" pitchFamily="34" charset="0"/>
              </a:rPr>
              <a:t>General Appropriations</a:t>
            </a:r>
          </a:p>
        </p:txBody>
      </p:sp>
      <p:sp>
        <p:nvSpPr>
          <p:cNvPr id="59" name="Rectangle 58"/>
          <p:cNvSpPr/>
          <p:nvPr/>
        </p:nvSpPr>
        <p:spPr>
          <a:xfrm>
            <a:off x="6690501" y="4303552"/>
            <a:ext cx="2941336" cy="923330"/>
          </a:xfrm>
          <a:prstGeom prst="rect">
            <a:avLst/>
          </a:prstGeom>
        </p:spPr>
        <p:txBody>
          <a:bodyPr wrap="square">
            <a:spAutoFit/>
          </a:bodyPr>
          <a:lstStyle/>
          <a:p>
            <a:pPr algn="ctr">
              <a:lnSpc>
                <a:spcPct val="150000"/>
              </a:lnSpc>
              <a:defRPr/>
            </a:pPr>
            <a:r>
              <a:rPr lang="en-US" sz="2000" b="1" dirty="0">
                <a:solidFill>
                  <a:schemeClr val="tx1">
                    <a:lumMod val="75000"/>
                    <a:lumOff val="25000"/>
                  </a:schemeClr>
                </a:solidFill>
                <a:latin typeface="Avenir Book"/>
                <a:cs typeface="Arial" panose="020B0604020202020204" pitchFamily="34" charset="0"/>
              </a:rPr>
              <a:t>$2,375,000</a:t>
            </a:r>
          </a:p>
          <a:p>
            <a:pPr algn="ctr">
              <a:lnSpc>
                <a:spcPct val="150000"/>
              </a:lnSpc>
              <a:defRPr/>
            </a:pPr>
            <a:r>
              <a:rPr lang="en-US" sz="1600" b="1" i="1" dirty="0">
                <a:solidFill>
                  <a:schemeClr val="tx1">
                    <a:lumMod val="85000"/>
                    <a:lumOff val="15000"/>
                  </a:schemeClr>
                </a:solidFill>
                <a:latin typeface="Avenir Book"/>
                <a:cs typeface="Arial" panose="020B0604020202020204" pitchFamily="34" charset="0"/>
              </a:rPr>
              <a:t>General Appropriations</a:t>
            </a:r>
          </a:p>
        </p:txBody>
      </p:sp>
      <p:sp>
        <p:nvSpPr>
          <p:cNvPr id="25" name="Slide Number Placeholder 1"/>
          <p:cNvSpPr>
            <a:spLocks noGrp="1"/>
          </p:cNvSpPr>
          <p:nvPr>
            <p:ph type="sldNum" sz="quarter" idx="12"/>
          </p:nvPr>
        </p:nvSpPr>
        <p:spPr>
          <a:xfrm>
            <a:off x="612806" y="5507443"/>
            <a:ext cx="4259790" cy="365125"/>
          </a:xfrm>
        </p:spPr>
        <p:txBody>
          <a:bodyPr/>
          <a:lstStyle/>
          <a:p>
            <a:pPr algn="l"/>
            <a:endParaRPr lang="en-US" dirty="0"/>
          </a:p>
          <a:p>
            <a:pPr algn="l"/>
            <a:endParaRPr lang="en-US" dirty="0"/>
          </a:p>
        </p:txBody>
      </p:sp>
      <p:sp>
        <p:nvSpPr>
          <p:cNvPr id="2" name="Slide Number Placeholder 13">
            <a:extLst>
              <a:ext uri="{FF2B5EF4-FFF2-40B4-BE49-F238E27FC236}">
                <a16:creationId xmlns:a16="http://schemas.microsoft.com/office/drawing/2014/main" id="{F30738C4-9929-C787-2476-D09A3ECD2CD3}"/>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5</a:t>
            </a:fld>
            <a:endParaRPr lang="en-US" dirty="0"/>
          </a:p>
        </p:txBody>
      </p:sp>
    </p:spTree>
    <p:extLst>
      <p:ext uri="{BB962C8B-B14F-4D97-AF65-F5344CB8AC3E}">
        <p14:creationId xmlns:p14="http://schemas.microsoft.com/office/powerpoint/2010/main" val="8542556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FF644FD-A0B7-1A48-ADD0-FAF94C573154}"/>
              </a:ext>
            </a:extLst>
          </p:cNvPr>
          <p:cNvSpPr/>
          <p:nvPr/>
        </p:nvSpPr>
        <p:spPr>
          <a:xfrm>
            <a:off x="7313807" y="1132514"/>
            <a:ext cx="3518505" cy="4597167"/>
          </a:xfrm>
          <a:prstGeom prst="roundRect">
            <a:avLst>
              <a:gd name="adj" fmla="val 1145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BE90FB9C-D66E-5B40-ABDD-9D7C36124813}"/>
              </a:ext>
            </a:extLst>
          </p:cNvPr>
          <p:cNvSpPr/>
          <p:nvPr/>
        </p:nvSpPr>
        <p:spPr>
          <a:xfrm>
            <a:off x="1382791" y="1132514"/>
            <a:ext cx="3518505" cy="4597167"/>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0" y="282228"/>
            <a:ext cx="12192000"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HCC APPROPRIATIONS </a:t>
            </a:r>
          </a:p>
        </p:txBody>
      </p:sp>
      <p:graphicFrame>
        <p:nvGraphicFramePr>
          <p:cNvPr id="32" name="Table 31"/>
          <p:cNvGraphicFramePr>
            <a:graphicFrameLocks noGrp="1"/>
          </p:cNvGraphicFramePr>
          <p:nvPr>
            <p:extLst>
              <p:ext uri="{D42A27DB-BD31-4B8C-83A1-F6EECF244321}">
                <p14:modId xmlns:p14="http://schemas.microsoft.com/office/powerpoint/2010/main" val="1396403818"/>
              </p:ext>
            </p:extLst>
          </p:nvPr>
        </p:nvGraphicFramePr>
        <p:xfrm>
          <a:off x="1524454" y="1455968"/>
          <a:ext cx="3200400" cy="3374571"/>
        </p:xfrm>
        <a:graphic>
          <a:graphicData uri="http://schemas.openxmlformats.org/drawingml/2006/table">
            <a:tbl>
              <a:tblPr firstRow="1" bandRow="1">
                <a:tableStyleId>{68D230F3-CF80-4859-8CE7-A43EE81993B5}</a:tableStyleId>
              </a:tblPr>
              <a:tblGrid>
                <a:gridCol w="3200400">
                  <a:extLst>
                    <a:ext uri="{9D8B030D-6E8A-4147-A177-3AD203B41FA5}">
                      <a16:colId xmlns:a16="http://schemas.microsoft.com/office/drawing/2014/main" val="2934969425"/>
                    </a:ext>
                  </a:extLst>
                </a:gridCol>
              </a:tblGrid>
              <a:tr h="905691">
                <a:tc>
                  <a:txBody>
                    <a:bodyPr/>
                    <a:lstStyle/>
                    <a:p>
                      <a:pPr algn="ctr"/>
                      <a:r>
                        <a:rPr lang="en-US" sz="2800" b="1" dirty="0">
                          <a:solidFill>
                            <a:schemeClr val="tx1"/>
                          </a:solidFill>
                          <a:latin typeface="Avenir Book"/>
                          <a:cs typeface="Arial" panose="020B0604020202020204" pitchFamily="34" charset="0"/>
                        </a:rPr>
                        <a:t>HB 1</a:t>
                      </a:r>
                    </a:p>
                    <a:p>
                      <a:pPr algn="ctr"/>
                      <a:r>
                        <a:rPr lang="en-US" sz="2000" b="1" dirty="0">
                          <a:solidFill>
                            <a:schemeClr val="tx1"/>
                          </a:solidFill>
                          <a:latin typeface="Avenir Book"/>
                          <a:cs typeface="Arial" panose="020B0604020202020204" pitchFamily="34" charset="0"/>
                        </a:rPr>
                        <a:t>2024</a:t>
                      </a:r>
                      <a:r>
                        <a:rPr lang="en-US" sz="2000" b="1" baseline="0" dirty="0">
                          <a:solidFill>
                            <a:schemeClr val="tx1"/>
                          </a:solidFill>
                          <a:latin typeface="Avenir Book"/>
                          <a:cs typeface="Arial" panose="020B0604020202020204" pitchFamily="34" charset="0"/>
                        </a:rPr>
                        <a:t>-2025 Biennium</a:t>
                      </a:r>
                      <a:endParaRPr lang="en-US" sz="1800" b="1" dirty="0">
                        <a:solidFill>
                          <a:schemeClr val="tx1"/>
                        </a:solidFill>
                        <a:latin typeface="Avenir Book"/>
                        <a:cs typeface="Arial" panose="020B0604020202020204" pitchFamily="34" charset="0"/>
                      </a:endParaRP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822960">
                <a:tc>
                  <a:txBody>
                    <a:bodyPr/>
                    <a:lstStyle/>
                    <a:p>
                      <a:pPr marL="0" indent="0" algn="ctr">
                        <a:buFont typeface="Arial" panose="020B0604020202020204" pitchFamily="34" charset="0"/>
                        <a:buNone/>
                      </a:pPr>
                      <a:r>
                        <a:rPr lang="en-US" sz="2000" dirty="0">
                          <a:solidFill>
                            <a:schemeClr val="tx1"/>
                          </a:solidFill>
                          <a:latin typeface="Avenir Book"/>
                          <a:cs typeface="Arial" panose="020B0604020202020204" pitchFamily="34" charset="0"/>
                        </a:rPr>
                        <a:t>$1,360,812</a:t>
                      </a: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r h="822960">
                <a:tc>
                  <a:txBody>
                    <a:bodyPr/>
                    <a:lstStyle/>
                    <a:p>
                      <a:pPr marL="0" indent="0" algn="ctr">
                        <a:buFont typeface="Arial" panose="020B0604020202020204" pitchFamily="34" charset="0"/>
                        <a:buNone/>
                      </a:pPr>
                      <a:r>
                        <a:rPr lang="en-US" sz="2000" dirty="0">
                          <a:solidFill>
                            <a:schemeClr val="tx1"/>
                          </a:solidFill>
                          <a:latin typeface="Avenir Book"/>
                          <a:cs typeface="Arial" panose="020B0604020202020204" pitchFamily="34" charset="0"/>
                        </a:rPr>
                        <a:t>$20,786,230</a:t>
                      </a:r>
                    </a:p>
                  </a:txBody>
                  <a:tcPr marL="68580" marR="68580" marT="34290" marB="3429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8193739"/>
                  </a:ext>
                </a:extLst>
              </a:tr>
              <a:tr h="822960">
                <a:tc>
                  <a:txBody>
                    <a:bodyPr/>
                    <a:lstStyle/>
                    <a:p>
                      <a:pPr marL="0" indent="0" algn="ctr">
                        <a:buFont typeface="Arial" panose="020B0604020202020204" pitchFamily="34" charset="0"/>
                        <a:buNone/>
                      </a:pPr>
                      <a:r>
                        <a:rPr lang="en-US" sz="2000" dirty="0">
                          <a:solidFill>
                            <a:schemeClr val="tx1"/>
                          </a:solidFill>
                          <a:latin typeface="Avenir Book"/>
                          <a:cs typeface="Arial" panose="020B0604020202020204" pitchFamily="34" charset="0"/>
                        </a:rPr>
                        <a:t>$103,771,018</a:t>
                      </a:r>
                    </a:p>
                  </a:txBody>
                  <a:tcPr marL="68580" marR="68580" marT="34290" marB="34290" anchor="ctr">
                    <a:lnT w="9525" cap="flat" cmpd="sng" algn="ctr">
                      <a:solidFill>
                        <a:schemeClr val="bg1">
                          <a:lumMod val="8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8639626"/>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845048610"/>
              </p:ext>
            </p:extLst>
          </p:nvPr>
        </p:nvGraphicFramePr>
        <p:xfrm>
          <a:off x="7462434" y="1455967"/>
          <a:ext cx="3200400" cy="3392044"/>
        </p:xfrm>
        <a:graphic>
          <a:graphicData uri="http://schemas.openxmlformats.org/drawingml/2006/table">
            <a:tbl>
              <a:tblPr firstRow="1" bandRow="1">
                <a:tableStyleId>{5FD0F851-EC5A-4D38-B0AD-8093EC10F338}</a:tableStyleId>
              </a:tblPr>
              <a:tblGrid>
                <a:gridCol w="3200400">
                  <a:extLst>
                    <a:ext uri="{9D8B030D-6E8A-4147-A177-3AD203B41FA5}">
                      <a16:colId xmlns:a16="http://schemas.microsoft.com/office/drawing/2014/main" val="2934969425"/>
                    </a:ext>
                  </a:extLst>
                </a:gridCol>
              </a:tblGrid>
              <a:tr h="923164">
                <a:tc>
                  <a:txBody>
                    <a:bodyPr/>
                    <a:lstStyle/>
                    <a:p>
                      <a:pPr algn="ctr"/>
                      <a:r>
                        <a:rPr lang="en-US" sz="2800" b="1" strike="noStrike" baseline="0" dirty="0">
                          <a:solidFill>
                            <a:schemeClr val="tx1"/>
                          </a:solidFill>
                          <a:latin typeface="Avenir Book"/>
                          <a:cs typeface="Arial" panose="020B0604020202020204" pitchFamily="34" charset="0"/>
                        </a:rPr>
                        <a:t>SB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trike="noStrike" kern="1200" dirty="0">
                          <a:solidFill>
                            <a:schemeClr val="tx1"/>
                          </a:solidFill>
                          <a:latin typeface="Avenir Book"/>
                          <a:ea typeface="+mn-ea"/>
                          <a:cs typeface="Arial" panose="020B0604020202020204" pitchFamily="34" charset="0"/>
                        </a:rPr>
                        <a:t>2024-2025 Biennium</a:t>
                      </a: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822960">
                <a:tc>
                  <a:txBody>
                    <a:bodyPr/>
                    <a:lstStyle/>
                    <a:p>
                      <a:pPr marL="0" indent="0" algn="ctr">
                        <a:buFont typeface="Arial" panose="020B0604020202020204" pitchFamily="34" charset="0"/>
                        <a:buNone/>
                      </a:pPr>
                      <a:r>
                        <a:rPr lang="en-US" sz="2000" strike="noStrike" dirty="0">
                          <a:solidFill>
                            <a:schemeClr val="tx1"/>
                          </a:solidFill>
                          <a:latin typeface="Avenir Book"/>
                          <a:cs typeface="Arial" panose="020B0604020202020204" pitchFamily="34" charset="0"/>
                        </a:rPr>
                        <a:t>$1,360,812</a:t>
                      </a: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r h="822960">
                <a:tc>
                  <a:txBody>
                    <a:bodyPr/>
                    <a:lstStyle/>
                    <a:p>
                      <a:pPr marL="0" indent="0" algn="ctr">
                        <a:buFont typeface="Arial" panose="020B0604020202020204" pitchFamily="34" charset="0"/>
                        <a:buNone/>
                      </a:pPr>
                      <a:r>
                        <a:rPr lang="en-US" sz="2000" strike="noStrike" dirty="0">
                          <a:solidFill>
                            <a:schemeClr val="tx1"/>
                          </a:solidFill>
                          <a:latin typeface="Avenir Book"/>
                          <a:cs typeface="Arial" panose="020B0604020202020204" pitchFamily="34" charset="0"/>
                        </a:rPr>
                        <a:t>$20,786,230</a:t>
                      </a:r>
                    </a:p>
                  </a:txBody>
                  <a:tcPr marL="68580" marR="68580" marT="34290" marB="3429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48193739"/>
                  </a:ext>
                </a:extLst>
              </a:tr>
              <a:tr h="822960">
                <a:tc>
                  <a:txBody>
                    <a:bodyPr/>
                    <a:lstStyle/>
                    <a:p>
                      <a:pPr marL="0" indent="0" algn="ctr">
                        <a:buFont typeface="Arial" panose="020B0604020202020204" pitchFamily="34" charset="0"/>
                        <a:buNone/>
                      </a:pPr>
                      <a:r>
                        <a:rPr lang="en-US" sz="2000" strike="noStrike" dirty="0">
                          <a:solidFill>
                            <a:schemeClr val="tx1"/>
                          </a:solidFill>
                          <a:latin typeface="Avenir Book"/>
                          <a:cs typeface="Arial" panose="020B0604020202020204" pitchFamily="34" charset="0"/>
                        </a:rPr>
                        <a:t>$103,771,018</a:t>
                      </a:r>
                    </a:p>
                  </a:txBody>
                  <a:tcPr marL="68580" marR="68580" marT="34290" marB="34290" anchor="ctr">
                    <a:lnT w="9525" cap="flat" cmpd="sng" algn="ctr">
                      <a:solidFill>
                        <a:schemeClr val="bg1">
                          <a:lumMod val="8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2213647"/>
                  </a:ext>
                </a:extLst>
              </a:tr>
            </a:tbl>
          </a:graphicData>
        </a:graphic>
      </p:graphicFrame>
      <p:sp>
        <p:nvSpPr>
          <p:cNvPr id="34" name="TextBox 33"/>
          <p:cNvSpPr txBox="1"/>
          <p:nvPr/>
        </p:nvSpPr>
        <p:spPr>
          <a:xfrm>
            <a:off x="5105325" y="2607504"/>
            <a:ext cx="1992854" cy="369332"/>
          </a:xfrm>
          <a:prstGeom prst="rect">
            <a:avLst/>
          </a:prstGeom>
          <a:noFill/>
        </p:spPr>
        <p:txBody>
          <a:bodyPr wrap="none" rtlCol="0" anchor="ctr">
            <a:spAutoFit/>
          </a:bodyPr>
          <a:lstStyle/>
          <a:p>
            <a:pPr algn="ctr"/>
            <a:r>
              <a:rPr lang="en-US" b="1" dirty="0">
                <a:latin typeface="Avenir Book"/>
                <a:cs typeface="Arial" panose="020B0604020202020204" pitchFamily="34" charset="0"/>
              </a:rPr>
              <a:t>Core Operations</a:t>
            </a:r>
          </a:p>
        </p:txBody>
      </p:sp>
      <p:sp>
        <p:nvSpPr>
          <p:cNvPr id="35" name="TextBox 34"/>
          <p:cNvSpPr txBox="1"/>
          <p:nvPr/>
        </p:nvSpPr>
        <p:spPr>
          <a:xfrm>
            <a:off x="5214326" y="4249119"/>
            <a:ext cx="1774846" cy="369332"/>
          </a:xfrm>
          <a:prstGeom prst="rect">
            <a:avLst/>
          </a:prstGeom>
          <a:noFill/>
        </p:spPr>
        <p:txBody>
          <a:bodyPr wrap="none" rtlCol="0" anchor="ctr">
            <a:spAutoFit/>
          </a:bodyPr>
          <a:lstStyle/>
          <a:p>
            <a:pPr algn="ctr"/>
            <a:r>
              <a:rPr lang="en-US" b="1" dirty="0">
                <a:latin typeface="Avenir Book"/>
                <a:cs typeface="Arial" panose="020B0604020202020204" pitchFamily="34" charset="0"/>
              </a:rPr>
              <a:t>Contact Hours</a:t>
            </a:r>
          </a:p>
        </p:txBody>
      </p:sp>
      <p:sp>
        <p:nvSpPr>
          <p:cNvPr id="36" name="TextBox 35"/>
          <p:cNvSpPr txBox="1"/>
          <p:nvPr/>
        </p:nvSpPr>
        <p:spPr>
          <a:xfrm>
            <a:off x="5079676" y="3434720"/>
            <a:ext cx="2044150" cy="369332"/>
          </a:xfrm>
          <a:prstGeom prst="rect">
            <a:avLst/>
          </a:prstGeom>
          <a:noFill/>
        </p:spPr>
        <p:txBody>
          <a:bodyPr wrap="none" rtlCol="0" anchor="ctr">
            <a:spAutoFit/>
          </a:bodyPr>
          <a:lstStyle/>
          <a:p>
            <a:pPr algn="ctr"/>
            <a:r>
              <a:rPr lang="en-US" b="1" dirty="0">
                <a:latin typeface="Avenir Book"/>
                <a:cs typeface="Arial" panose="020B0604020202020204" pitchFamily="34" charset="0"/>
              </a:rPr>
              <a:t>Student Success</a:t>
            </a:r>
          </a:p>
        </p:txBody>
      </p:sp>
      <p:sp>
        <p:nvSpPr>
          <p:cNvPr id="37" name="TextBox 36"/>
          <p:cNvSpPr txBox="1"/>
          <p:nvPr/>
        </p:nvSpPr>
        <p:spPr>
          <a:xfrm>
            <a:off x="5649083" y="4966548"/>
            <a:ext cx="896015" cy="461665"/>
          </a:xfrm>
          <a:prstGeom prst="rect">
            <a:avLst/>
          </a:prstGeom>
          <a:noFill/>
        </p:spPr>
        <p:txBody>
          <a:bodyPr wrap="none" rtlCol="0" anchor="ctr">
            <a:spAutoFit/>
          </a:bodyPr>
          <a:lstStyle/>
          <a:p>
            <a:pPr algn="ctr"/>
            <a:r>
              <a:rPr lang="en-US" sz="2400" b="1" dirty="0">
                <a:latin typeface="Avenir Book"/>
                <a:cs typeface="Arial" panose="020B0604020202020204" pitchFamily="34" charset="0"/>
              </a:rPr>
              <a:t>Total</a:t>
            </a:r>
          </a:p>
        </p:txBody>
      </p:sp>
      <p:sp>
        <p:nvSpPr>
          <p:cNvPr id="38" name="TextBox 37"/>
          <p:cNvSpPr txBox="1"/>
          <p:nvPr/>
        </p:nvSpPr>
        <p:spPr>
          <a:xfrm>
            <a:off x="1524454" y="4968095"/>
            <a:ext cx="3235205" cy="461665"/>
          </a:xfrm>
          <a:prstGeom prst="rect">
            <a:avLst/>
          </a:prstGeom>
          <a:noFill/>
        </p:spPr>
        <p:txBody>
          <a:bodyPr wrap="square" rtlCol="0">
            <a:spAutoFit/>
          </a:bodyPr>
          <a:lstStyle/>
          <a:p>
            <a:pPr algn="ctr"/>
            <a:r>
              <a:rPr lang="en-US" sz="2400" dirty="0">
                <a:latin typeface="Avenir Book"/>
              </a:rPr>
              <a:t>$125,918,060</a:t>
            </a:r>
          </a:p>
        </p:txBody>
      </p:sp>
      <p:sp>
        <p:nvSpPr>
          <p:cNvPr id="39" name="TextBox 38"/>
          <p:cNvSpPr txBox="1"/>
          <p:nvPr/>
        </p:nvSpPr>
        <p:spPr>
          <a:xfrm>
            <a:off x="7465768" y="4951923"/>
            <a:ext cx="3235205" cy="461665"/>
          </a:xfrm>
          <a:prstGeom prst="rect">
            <a:avLst/>
          </a:prstGeom>
          <a:noFill/>
        </p:spPr>
        <p:txBody>
          <a:bodyPr wrap="square" rtlCol="0">
            <a:spAutoFit/>
          </a:bodyPr>
          <a:lstStyle/>
          <a:p>
            <a:pPr algn="ctr"/>
            <a:r>
              <a:rPr lang="en-US" sz="2400" dirty="0">
                <a:latin typeface="Avenir Book"/>
              </a:rPr>
              <a:t>$125,918,060</a:t>
            </a:r>
          </a:p>
        </p:txBody>
      </p:sp>
      <p:grpSp>
        <p:nvGrpSpPr>
          <p:cNvPr id="3" name="Group 2"/>
          <p:cNvGrpSpPr/>
          <p:nvPr/>
        </p:nvGrpSpPr>
        <p:grpSpPr>
          <a:xfrm>
            <a:off x="5649083" y="1618270"/>
            <a:ext cx="872093" cy="779254"/>
            <a:chOff x="5490607" y="1259096"/>
            <a:chExt cx="1212183" cy="1212182"/>
          </a:xfrm>
        </p:grpSpPr>
        <p:sp>
          <p:nvSpPr>
            <p:cNvPr id="41" name="Oval 40"/>
            <p:cNvSpPr/>
            <p:nvPr/>
          </p:nvSpPr>
          <p:spPr>
            <a:xfrm>
              <a:off x="5490607" y="1259096"/>
              <a:ext cx="1212183" cy="1212182"/>
            </a:xfrm>
            <a:prstGeom prst="ellipse">
              <a:avLst/>
            </a:prstGeom>
            <a:solidFill>
              <a:schemeClr val="accent1">
                <a:lumMod val="20000"/>
                <a:lumOff val="80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42" name="Rounded Rectangle 10"/>
            <p:cNvSpPr/>
            <p:nvPr/>
          </p:nvSpPr>
          <p:spPr>
            <a:xfrm>
              <a:off x="5650815" y="1608977"/>
              <a:ext cx="578432" cy="613990"/>
            </a:xfrm>
            <a:custGeom>
              <a:avLst/>
              <a:gdLst>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83898 w 683898"/>
                <a:gd name="connsiteY4" fmla="*/ 25334 h 50668"/>
                <a:gd name="connsiteX5" fmla="*/ 658564 w 683898"/>
                <a:gd name="connsiteY5" fmla="*/ 50668 h 50668"/>
                <a:gd name="connsiteX6" fmla="*/ 25334 w 683898"/>
                <a:gd name="connsiteY6" fmla="*/ 50668 h 50668"/>
                <a:gd name="connsiteX7" fmla="*/ 0 w 683898"/>
                <a:gd name="connsiteY7" fmla="*/ 25334 h 50668"/>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58564 w 683898"/>
                <a:gd name="connsiteY4" fmla="*/ 50668 h 50668"/>
                <a:gd name="connsiteX5" fmla="*/ 25334 w 683898"/>
                <a:gd name="connsiteY5" fmla="*/ 50668 h 50668"/>
                <a:gd name="connsiteX6" fmla="*/ 0 w 683898"/>
                <a:gd name="connsiteY6" fmla="*/ 25334 h 50668"/>
                <a:gd name="connsiteX0" fmla="*/ 0 w 737717"/>
                <a:gd name="connsiteY0" fmla="*/ 25334 h 50668"/>
                <a:gd name="connsiteX1" fmla="*/ 25334 w 737717"/>
                <a:gd name="connsiteY1" fmla="*/ 0 h 50668"/>
                <a:gd name="connsiteX2" fmla="*/ 658564 w 737717"/>
                <a:gd name="connsiteY2" fmla="*/ 0 h 50668"/>
                <a:gd name="connsiteX3" fmla="*/ 658564 w 737717"/>
                <a:gd name="connsiteY3" fmla="*/ 50668 h 50668"/>
                <a:gd name="connsiteX4" fmla="*/ 25334 w 737717"/>
                <a:gd name="connsiteY4" fmla="*/ 50668 h 50668"/>
                <a:gd name="connsiteX5" fmla="*/ 0 w 737717"/>
                <a:gd name="connsiteY5" fmla="*/ 25334 h 50668"/>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25334 w 1069402"/>
                <a:gd name="connsiteY4" fmla="*/ 50668 h 886466"/>
                <a:gd name="connsiteX5" fmla="*/ 0 w 1069402"/>
                <a:gd name="connsiteY5"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1042050"/>
                <a:gd name="connsiteX1" fmla="*/ 25334 w 1069402"/>
                <a:gd name="connsiteY1" fmla="*/ 0 h 1042050"/>
                <a:gd name="connsiteX2" fmla="*/ 658564 w 1069402"/>
                <a:gd name="connsiteY2" fmla="*/ 0 h 1042050"/>
                <a:gd name="connsiteX3" fmla="*/ 1051573 w 1069402"/>
                <a:gd name="connsiteY3" fmla="*/ 886466 h 1042050"/>
                <a:gd name="connsiteX4" fmla="*/ 765118 w 1069402"/>
                <a:gd name="connsiteY4" fmla="*/ 988649 h 1042050"/>
                <a:gd name="connsiteX5" fmla="*/ 317089 w 1069402"/>
                <a:gd name="connsiteY5" fmla="*/ 150231 h 1042050"/>
                <a:gd name="connsiteX6" fmla="*/ 25334 w 1069402"/>
                <a:gd name="connsiteY6" fmla="*/ 50668 h 1042050"/>
                <a:gd name="connsiteX7" fmla="*/ 0 w 1069402"/>
                <a:gd name="connsiteY7" fmla="*/ 25334 h 1042050"/>
                <a:gd name="connsiteX0" fmla="*/ 0 w 1327623"/>
                <a:gd name="connsiteY0" fmla="*/ 25334 h 1397181"/>
                <a:gd name="connsiteX1" fmla="*/ 25334 w 1327623"/>
                <a:gd name="connsiteY1" fmla="*/ 0 h 1397181"/>
                <a:gd name="connsiteX2" fmla="*/ 658564 w 1327623"/>
                <a:gd name="connsiteY2" fmla="*/ 0 h 1397181"/>
                <a:gd name="connsiteX3" fmla="*/ 1316198 w 1327623"/>
                <a:gd name="connsiteY3" fmla="*/ 1376416 h 1397181"/>
                <a:gd name="connsiteX4" fmla="*/ 765118 w 1327623"/>
                <a:gd name="connsiteY4" fmla="*/ 988649 h 1397181"/>
                <a:gd name="connsiteX5" fmla="*/ 317089 w 1327623"/>
                <a:gd name="connsiteY5" fmla="*/ 150231 h 1397181"/>
                <a:gd name="connsiteX6" fmla="*/ 25334 w 1327623"/>
                <a:gd name="connsiteY6" fmla="*/ 50668 h 1397181"/>
                <a:gd name="connsiteX7" fmla="*/ 0 w 1327623"/>
                <a:gd name="connsiteY7" fmla="*/ 25334 h 1397181"/>
                <a:gd name="connsiteX0" fmla="*/ 0 w 1316984"/>
                <a:gd name="connsiteY0" fmla="*/ 25334 h 1397181"/>
                <a:gd name="connsiteX1" fmla="*/ 25334 w 1316984"/>
                <a:gd name="connsiteY1" fmla="*/ 0 h 1397181"/>
                <a:gd name="connsiteX2" fmla="*/ 658564 w 1316984"/>
                <a:gd name="connsiteY2" fmla="*/ 0 h 1397181"/>
                <a:gd name="connsiteX3" fmla="*/ 1316198 w 1316984"/>
                <a:gd name="connsiteY3" fmla="*/ 1376416 h 1397181"/>
                <a:gd name="connsiteX4" fmla="*/ 765118 w 1316984"/>
                <a:gd name="connsiteY4" fmla="*/ 988649 h 1397181"/>
                <a:gd name="connsiteX5" fmla="*/ 317089 w 1316984"/>
                <a:gd name="connsiteY5" fmla="*/ 150231 h 1397181"/>
                <a:gd name="connsiteX6" fmla="*/ 25334 w 1316984"/>
                <a:gd name="connsiteY6" fmla="*/ 50668 h 1397181"/>
                <a:gd name="connsiteX7" fmla="*/ 0 w 1316984"/>
                <a:gd name="connsiteY7" fmla="*/ 25334 h 1397181"/>
                <a:gd name="connsiteX0" fmla="*/ 0 w 1317503"/>
                <a:gd name="connsiteY0" fmla="*/ 25334 h 1467520"/>
                <a:gd name="connsiteX1" fmla="*/ 25334 w 1317503"/>
                <a:gd name="connsiteY1" fmla="*/ 0 h 1467520"/>
                <a:gd name="connsiteX2" fmla="*/ 658564 w 1317503"/>
                <a:gd name="connsiteY2" fmla="*/ 0 h 1467520"/>
                <a:gd name="connsiteX3" fmla="*/ 1316198 w 1317503"/>
                <a:gd name="connsiteY3" fmla="*/ 1376416 h 1467520"/>
                <a:gd name="connsiteX4" fmla="*/ 951143 w 1317503"/>
                <a:gd name="connsiteY4" fmla="*/ 1381658 h 1467520"/>
                <a:gd name="connsiteX5" fmla="*/ 317089 w 1317503"/>
                <a:gd name="connsiteY5" fmla="*/ 150231 h 1467520"/>
                <a:gd name="connsiteX6" fmla="*/ 25334 w 1317503"/>
                <a:gd name="connsiteY6" fmla="*/ 50668 h 1467520"/>
                <a:gd name="connsiteX7" fmla="*/ 0 w 1317503"/>
                <a:gd name="connsiteY7" fmla="*/ 25334 h 1467520"/>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51536"/>
                <a:gd name="connsiteY0" fmla="*/ 25334 h 1916525"/>
                <a:gd name="connsiteX1" fmla="*/ 25334 w 1351536"/>
                <a:gd name="connsiteY1" fmla="*/ 0 h 1916525"/>
                <a:gd name="connsiteX2" fmla="*/ 658564 w 1351536"/>
                <a:gd name="connsiteY2" fmla="*/ 0 h 1916525"/>
                <a:gd name="connsiteX3" fmla="*/ 1316198 w 1351536"/>
                <a:gd name="connsiteY3" fmla="*/ 1376416 h 1916525"/>
                <a:gd name="connsiteX4" fmla="*/ 1241968 w 1351536"/>
                <a:gd name="connsiteY4" fmla="*/ 1816586 h 1916525"/>
                <a:gd name="connsiteX5" fmla="*/ 1158128 w 1351536"/>
                <a:gd name="connsiteY5" fmla="*/ 1766806 h 1916525"/>
                <a:gd name="connsiteX6" fmla="*/ 317089 w 1351536"/>
                <a:gd name="connsiteY6" fmla="*/ 150231 h 1916525"/>
                <a:gd name="connsiteX7" fmla="*/ 25334 w 1351536"/>
                <a:gd name="connsiteY7" fmla="*/ 50668 h 1916525"/>
                <a:gd name="connsiteX8" fmla="*/ 0 w 1351536"/>
                <a:gd name="connsiteY8" fmla="*/ 25334 h 1916525"/>
                <a:gd name="connsiteX0" fmla="*/ 0 w 1351536"/>
                <a:gd name="connsiteY0" fmla="*/ 25334 h 1840226"/>
                <a:gd name="connsiteX1" fmla="*/ 25334 w 1351536"/>
                <a:gd name="connsiteY1" fmla="*/ 0 h 1840226"/>
                <a:gd name="connsiteX2" fmla="*/ 658564 w 1351536"/>
                <a:gd name="connsiteY2" fmla="*/ 0 h 1840226"/>
                <a:gd name="connsiteX3" fmla="*/ 1316198 w 1351536"/>
                <a:gd name="connsiteY3" fmla="*/ 1376416 h 1840226"/>
                <a:gd name="connsiteX4" fmla="*/ 1241968 w 1351536"/>
                <a:gd name="connsiteY4" fmla="*/ 1816586 h 1840226"/>
                <a:gd name="connsiteX5" fmla="*/ 1158128 w 1351536"/>
                <a:gd name="connsiteY5" fmla="*/ 1766806 h 1840226"/>
                <a:gd name="connsiteX6" fmla="*/ 317089 w 1351536"/>
                <a:gd name="connsiteY6" fmla="*/ 150231 h 1840226"/>
                <a:gd name="connsiteX7" fmla="*/ 25334 w 1351536"/>
                <a:gd name="connsiteY7" fmla="*/ 50668 h 1840226"/>
                <a:gd name="connsiteX8" fmla="*/ 0 w 1351536"/>
                <a:gd name="connsiteY8" fmla="*/ 25334 h 1840226"/>
                <a:gd name="connsiteX0" fmla="*/ 0 w 1351536"/>
                <a:gd name="connsiteY0" fmla="*/ 25334 h 1817755"/>
                <a:gd name="connsiteX1" fmla="*/ 25334 w 1351536"/>
                <a:gd name="connsiteY1" fmla="*/ 0 h 1817755"/>
                <a:gd name="connsiteX2" fmla="*/ 658564 w 1351536"/>
                <a:gd name="connsiteY2" fmla="*/ 0 h 1817755"/>
                <a:gd name="connsiteX3" fmla="*/ 1316198 w 1351536"/>
                <a:gd name="connsiteY3" fmla="*/ 1376416 h 1817755"/>
                <a:gd name="connsiteX4" fmla="*/ 1241968 w 1351536"/>
                <a:gd name="connsiteY4" fmla="*/ 1816586 h 1817755"/>
                <a:gd name="connsiteX5" fmla="*/ 1158128 w 1351536"/>
                <a:gd name="connsiteY5" fmla="*/ 1766806 h 1817755"/>
                <a:gd name="connsiteX6" fmla="*/ 317089 w 1351536"/>
                <a:gd name="connsiteY6" fmla="*/ 150231 h 1817755"/>
                <a:gd name="connsiteX7" fmla="*/ 25334 w 1351536"/>
                <a:gd name="connsiteY7" fmla="*/ 50668 h 1817755"/>
                <a:gd name="connsiteX8" fmla="*/ 0 w 1351536"/>
                <a:gd name="connsiteY8" fmla="*/ 25334 h 1817755"/>
                <a:gd name="connsiteX0" fmla="*/ 0 w 1351536"/>
                <a:gd name="connsiteY0" fmla="*/ 25334 h 1827084"/>
                <a:gd name="connsiteX1" fmla="*/ 25334 w 1351536"/>
                <a:gd name="connsiteY1" fmla="*/ 0 h 1827084"/>
                <a:gd name="connsiteX2" fmla="*/ 658564 w 1351536"/>
                <a:gd name="connsiteY2" fmla="*/ 0 h 1827084"/>
                <a:gd name="connsiteX3" fmla="*/ 1316198 w 1351536"/>
                <a:gd name="connsiteY3" fmla="*/ 1376416 h 1827084"/>
                <a:gd name="connsiteX4" fmla="*/ 1241968 w 1351536"/>
                <a:gd name="connsiteY4" fmla="*/ 1816586 h 1827084"/>
                <a:gd name="connsiteX5" fmla="*/ 1158128 w 1351536"/>
                <a:gd name="connsiteY5" fmla="*/ 1766806 h 1827084"/>
                <a:gd name="connsiteX6" fmla="*/ 317089 w 1351536"/>
                <a:gd name="connsiteY6" fmla="*/ 150231 h 1827084"/>
                <a:gd name="connsiteX7" fmla="*/ 25334 w 1351536"/>
                <a:gd name="connsiteY7" fmla="*/ 50668 h 1827084"/>
                <a:gd name="connsiteX8" fmla="*/ 0 w 1351536"/>
                <a:gd name="connsiteY8" fmla="*/ 25334 h 1827084"/>
                <a:gd name="connsiteX0" fmla="*/ 0 w 1351536"/>
                <a:gd name="connsiteY0" fmla="*/ 25334 h 1829562"/>
                <a:gd name="connsiteX1" fmla="*/ 25334 w 1351536"/>
                <a:gd name="connsiteY1" fmla="*/ 0 h 1829562"/>
                <a:gd name="connsiteX2" fmla="*/ 658564 w 1351536"/>
                <a:gd name="connsiteY2" fmla="*/ 0 h 1829562"/>
                <a:gd name="connsiteX3" fmla="*/ 1316198 w 1351536"/>
                <a:gd name="connsiteY3" fmla="*/ 1376416 h 1829562"/>
                <a:gd name="connsiteX4" fmla="*/ 1241968 w 1351536"/>
                <a:gd name="connsiteY4" fmla="*/ 1816586 h 1829562"/>
                <a:gd name="connsiteX5" fmla="*/ 1158128 w 1351536"/>
                <a:gd name="connsiteY5" fmla="*/ 1766806 h 1829562"/>
                <a:gd name="connsiteX6" fmla="*/ 317089 w 1351536"/>
                <a:gd name="connsiteY6" fmla="*/ 150231 h 1829562"/>
                <a:gd name="connsiteX7" fmla="*/ 25334 w 1351536"/>
                <a:gd name="connsiteY7" fmla="*/ 50668 h 1829562"/>
                <a:gd name="connsiteX8" fmla="*/ 0 w 1351536"/>
                <a:gd name="connsiteY8"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31829"/>
                <a:gd name="connsiteX1" fmla="*/ 25334 w 1687791"/>
                <a:gd name="connsiteY1" fmla="*/ 0 h 1831829"/>
                <a:gd name="connsiteX2" fmla="*/ 658564 w 1687791"/>
                <a:gd name="connsiteY2" fmla="*/ 0 h 1831829"/>
                <a:gd name="connsiteX3" fmla="*/ 1316198 w 1687791"/>
                <a:gd name="connsiteY3" fmla="*/ 1376416 h 1831829"/>
                <a:gd name="connsiteX4" fmla="*/ 1687378 w 1687791"/>
                <a:gd name="connsiteY4" fmla="*/ 1059389 h 1831829"/>
                <a:gd name="connsiteX5" fmla="*/ 1241968 w 1687791"/>
                <a:gd name="connsiteY5" fmla="*/ 1816586 h 1831829"/>
                <a:gd name="connsiteX6" fmla="*/ 1142408 w 1687791"/>
                <a:gd name="connsiteY6" fmla="*/ 1766806 h 1831829"/>
                <a:gd name="connsiteX7" fmla="*/ 353769 w 1687791"/>
                <a:gd name="connsiteY7" fmla="*/ 205252 h 1831829"/>
                <a:gd name="connsiteX8" fmla="*/ 25334 w 1687791"/>
                <a:gd name="connsiteY8" fmla="*/ 50668 h 1831829"/>
                <a:gd name="connsiteX9" fmla="*/ 0 w 1687791"/>
                <a:gd name="connsiteY9" fmla="*/ 25334 h 1831829"/>
                <a:gd name="connsiteX0" fmla="*/ 0 w 1687791"/>
                <a:gd name="connsiteY0" fmla="*/ 25334 h 1829882"/>
                <a:gd name="connsiteX1" fmla="*/ 25334 w 1687791"/>
                <a:gd name="connsiteY1" fmla="*/ 0 h 1829882"/>
                <a:gd name="connsiteX2" fmla="*/ 658564 w 1687791"/>
                <a:gd name="connsiteY2" fmla="*/ 0 h 1829882"/>
                <a:gd name="connsiteX3" fmla="*/ 1316198 w 1687791"/>
                <a:gd name="connsiteY3" fmla="*/ 1376416 h 1829882"/>
                <a:gd name="connsiteX4" fmla="*/ 1687378 w 1687791"/>
                <a:gd name="connsiteY4" fmla="*/ 1059389 h 1829882"/>
                <a:gd name="connsiteX5" fmla="*/ 1241968 w 1687791"/>
                <a:gd name="connsiteY5" fmla="*/ 1816586 h 1829882"/>
                <a:gd name="connsiteX6" fmla="*/ 1142408 w 1687791"/>
                <a:gd name="connsiteY6" fmla="*/ 1766806 h 1829882"/>
                <a:gd name="connsiteX7" fmla="*/ 353769 w 1687791"/>
                <a:gd name="connsiteY7" fmla="*/ 205252 h 1829882"/>
                <a:gd name="connsiteX8" fmla="*/ 25334 w 1687791"/>
                <a:gd name="connsiteY8" fmla="*/ 50668 h 1829882"/>
                <a:gd name="connsiteX9" fmla="*/ 0 w 1687791"/>
                <a:gd name="connsiteY9" fmla="*/ 25334 h 1829882"/>
                <a:gd name="connsiteX0" fmla="*/ 0 w 1687791"/>
                <a:gd name="connsiteY0" fmla="*/ 25334 h 1817257"/>
                <a:gd name="connsiteX1" fmla="*/ 25334 w 1687791"/>
                <a:gd name="connsiteY1" fmla="*/ 0 h 1817257"/>
                <a:gd name="connsiteX2" fmla="*/ 658564 w 1687791"/>
                <a:gd name="connsiteY2" fmla="*/ 0 h 1817257"/>
                <a:gd name="connsiteX3" fmla="*/ 1316198 w 1687791"/>
                <a:gd name="connsiteY3" fmla="*/ 1376416 h 1817257"/>
                <a:gd name="connsiteX4" fmla="*/ 1687378 w 1687791"/>
                <a:gd name="connsiteY4" fmla="*/ 1059389 h 1817257"/>
                <a:gd name="connsiteX5" fmla="*/ 1241968 w 1687791"/>
                <a:gd name="connsiteY5" fmla="*/ 1816586 h 1817257"/>
                <a:gd name="connsiteX6" fmla="*/ 1142408 w 1687791"/>
                <a:gd name="connsiteY6" fmla="*/ 1766806 h 1817257"/>
                <a:gd name="connsiteX7" fmla="*/ 353769 w 1687791"/>
                <a:gd name="connsiteY7" fmla="*/ 205252 h 1817257"/>
                <a:gd name="connsiteX8" fmla="*/ 25334 w 1687791"/>
                <a:gd name="connsiteY8" fmla="*/ 50668 h 1817257"/>
                <a:gd name="connsiteX9" fmla="*/ 0 w 1687791"/>
                <a:gd name="connsiteY9" fmla="*/ 25334 h 1817257"/>
                <a:gd name="connsiteX0" fmla="*/ 0 w 1687791"/>
                <a:gd name="connsiteY0" fmla="*/ 25334 h 1826637"/>
                <a:gd name="connsiteX1" fmla="*/ 25334 w 1687791"/>
                <a:gd name="connsiteY1" fmla="*/ 0 h 1826637"/>
                <a:gd name="connsiteX2" fmla="*/ 658564 w 1687791"/>
                <a:gd name="connsiteY2" fmla="*/ 0 h 1826637"/>
                <a:gd name="connsiteX3" fmla="*/ 1316198 w 1687791"/>
                <a:gd name="connsiteY3" fmla="*/ 1376416 h 1826637"/>
                <a:gd name="connsiteX4" fmla="*/ 1687378 w 1687791"/>
                <a:gd name="connsiteY4" fmla="*/ 1059389 h 1826637"/>
                <a:gd name="connsiteX5" fmla="*/ 1241968 w 1687791"/>
                <a:gd name="connsiteY5" fmla="*/ 1816586 h 1826637"/>
                <a:gd name="connsiteX6" fmla="*/ 1142408 w 1687791"/>
                <a:gd name="connsiteY6" fmla="*/ 1766806 h 1826637"/>
                <a:gd name="connsiteX7" fmla="*/ 353769 w 1687791"/>
                <a:gd name="connsiteY7" fmla="*/ 205252 h 1826637"/>
                <a:gd name="connsiteX8" fmla="*/ 25334 w 1687791"/>
                <a:gd name="connsiteY8" fmla="*/ 50668 h 1826637"/>
                <a:gd name="connsiteX9" fmla="*/ 0 w 1687791"/>
                <a:gd name="connsiteY9"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19586"/>
                <a:gd name="connsiteY0" fmla="*/ 25334 h 1826637"/>
                <a:gd name="connsiteX1" fmla="*/ 25334 w 1719586"/>
                <a:gd name="connsiteY1" fmla="*/ 0 h 1826637"/>
                <a:gd name="connsiteX2" fmla="*/ 658564 w 1719586"/>
                <a:gd name="connsiteY2" fmla="*/ 0 h 1826637"/>
                <a:gd name="connsiteX3" fmla="*/ 1316198 w 1719586"/>
                <a:gd name="connsiteY3" fmla="*/ 1376416 h 1826637"/>
                <a:gd name="connsiteX4" fmla="*/ 1585195 w 1719586"/>
                <a:gd name="connsiteY4" fmla="*/ 965068 h 1826637"/>
                <a:gd name="connsiteX5" fmla="*/ 1708338 w 1719586"/>
                <a:gd name="connsiteY5" fmla="*/ 1054149 h 1826637"/>
                <a:gd name="connsiteX6" fmla="*/ 1241968 w 1719586"/>
                <a:gd name="connsiteY6" fmla="*/ 1816586 h 1826637"/>
                <a:gd name="connsiteX7" fmla="*/ 1142408 w 1719586"/>
                <a:gd name="connsiteY7" fmla="*/ 1766806 h 1826637"/>
                <a:gd name="connsiteX8" fmla="*/ 353769 w 1719586"/>
                <a:gd name="connsiteY8" fmla="*/ 205252 h 1826637"/>
                <a:gd name="connsiteX9" fmla="*/ 25334 w 1719586"/>
                <a:gd name="connsiteY9" fmla="*/ 50668 h 1826637"/>
                <a:gd name="connsiteX10" fmla="*/ 0 w 1719586"/>
                <a:gd name="connsiteY10" fmla="*/ 25334 h 1826637"/>
                <a:gd name="connsiteX0" fmla="*/ 0 w 1719586"/>
                <a:gd name="connsiteY0" fmla="*/ 25334 h 1827585"/>
                <a:gd name="connsiteX1" fmla="*/ 25334 w 1719586"/>
                <a:gd name="connsiteY1" fmla="*/ 0 h 1827585"/>
                <a:gd name="connsiteX2" fmla="*/ 658564 w 1719586"/>
                <a:gd name="connsiteY2" fmla="*/ 0 h 1827585"/>
                <a:gd name="connsiteX3" fmla="*/ 1316198 w 1719586"/>
                <a:gd name="connsiteY3" fmla="*/ 1376416 h 1827585"/>
                <a:gd name="connsiteX4" fmla="*/ 1585195 w 1719586"/>
                <a:gd name="connsiteY4" fmla="*/ 965068 h 1827585"/>
                <a:gd name="connsiteX5" fmla="*/ 1708338 w 1719586"/>
                <a:gd name="connsiteY5" fmla="*/ 1054149 h 1827585"/>
                <a:gd name="connsiteX6" fmla="*/ 1241968 w 1719586"/>
                <a:gd name="connsiteY6" fmla="*/ 1816586 h 1827585"/>
                <a:gd name="connsiteX7" fmla="*/ 1142408 w 1719586"/>
                <a:gd name="connsiteY7" fmla="*/ 1766806 h 1827585"/>
                <a:gd name="connsiteX8" fmla="*/ 353769 w 1719586"/>
                <a:gd name="connsiteY8" fmla="*/ 205252 h 1827585"/>
                <a:gd name="connsiteX9" fmla="*/ 25334 w 1719586"/>
                <a:gd name="connsiteY9" fmla="*/ 50668 h 1827585"/>
                <a:gd name="connsiteX10" fmla="*/ 0 w 1719586"/>
                <a:gd name="connsiteY10" fmla="*/ 25334 h 1827585"/>
                <a:gd name="connsiteX0" fmla="*/ 0 w 1719586"/>
                <a:gd name="connsiteY0" fmla="*/ 25334 h 1825290"/>
                <a:gd name="connsiteX1" fmla="*/ 25334 w 1719586"/>
                <a:gd name="connsiteY1" fmla="*/ 0 h 1825290"/>
                <a:gd name="connsiteX2" fmla="*/ 658564 w 1719586"/>
                <a:gd name="connsiteY2" fmla="*/ 0 h 1825290"/>
                <a:gd name="connsiteX3" fmla="*/ 1316198 w 1719586"/>
                <a:gd name="connsiteY3" fmla="*/ 1376416 h 1825290"/>
                <a:gd name="connsiteX4" fmla="*/ 1585195 w 1719586"/>
                <a:gd name="connsiteY4" fmla="*/ 965068 h 1825290"/>
                <a:gd name="connsiteX5" fmla="*/ 1708338 w 1719586"/>
                <a:gd name="connsiteY5" fmla="*/ 1054149 h 1825290"/>
                <a:gd name="connsiteX6" fmla="*/ 1241968 w 1719586"/>
                <a:gd name="connsiteY6" fmla="*/ 1816586 h 1825290"/>
                <a:gd name="connsiteX7" fmla="*/ 1142408 w 1719586"/>
                <a:gd name="connsiteY7" fmla="*/ 1766806 h 1825290"/>
                <a:gd name="connsiteX8" fmla="*/ 353769 w 1719586"/>
                <a:gd name="connsiteY8" fmla="*/ 205252 h 1825290"/>
                <a:gd name="connsiteX9" fmla="*/ 25334 w 1719586"/>
                <a:gd name="connsiteY9" fmla="*/ 50668 h 1825290"/>
                <a:gd name="connsiteX10" fmla="*/ 0 w 1719586"/>
                <a:gd name="connsiteY10" fmla="*/ 25334 h 18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586" h="1825290">
                  <a:moveTo>
                    <a:pt x="0" y="25334"/>
                  </a:moveTo>
                  <a:cubicBezTo>
                    <a:pt x="0" y="11342"/>
                    <a:pt x="11342" y="0"/>
                    <a:pt x="25334" y="0"/>
                  </a:cubicBezTo>
                  <a:lnTo>
                    <a:pt x="658564" y="0"/>
                  </a:lnTo>
                  <a:cubicBezTo>
                    <a:pt x="722182" y="144688"/>
                    <a:pt x="1175450" y="1092865"/>
                    <a:pt x="1316198" y="1376416"/>
                  </a:cubicBezTo>
                  <a:cubicBezTo>
                    <a:pt x="1333957" y="1351237"/>
                    <a:pt x="1536432" y="1031006"/>
                    <a:pt x="1585195" y="965068"/>
                  </a:cubicBezTo>
                  <a:cubicBezTo>
                    <a:pt x="1647058" y="912230"/>
                    <a:pt x="1754626" y="972491"/>
                    <a:pt x="1708338" y="1054149"/>
                  </a:cubicBezTo>
                  <a:cubicBezTo>
                    <a:pt x="1662050" y="1135807"/>
                    <a:pt x="1273845" y="1773791"/>
                    <a:pt x="1241968" y="1816586"/>
                  </a:cubicBezTo>
                  <a:cubicBezTo>
                    <a:pt x="1207252" y="1842095"/>
                    <a:pt x="1175777" y="1807319"/>
                    <a:pt x="1142408" y="1766806"/>
                  </a:cubicBezTo>
                  <a:cubicBezTo>
                    <a:pt x="865555" y="1221834"/>
                    <a:pt x="635862" y="758084"/>
                    <a:pt x="353769" y="205252"/>
                  </a:cubicBezTo>
                  <a:cubicBezTo>
                    <a:pt x="269618" y="56783"/>
                    <a:pt x="159266" y="55036"/>
                    <a:pt x="25334" y="50668"/>
                  </a:cubicBezTo>
                  <a:cubicBezTo>
                    <a:pt x="11342" y="50668"/>
                    <a:pt x="0" y="39326"/>
                    <a:pt x="0" y="25334"/>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43" name="Rectangle 13"/>
            <p:cNvSpPr/>
            <p:nvPr/>
          </p:nvSpPr>
          <p:spPr>
            <a:xfrm>
              <a:off x="6065280" y="1609507"/>
              <a:ext cx="411909" cy="647538"/>
            </a:xfrm>
            <a:custGeom>
              <a:avLst/>
              <a:gdLst>
                <a:gd name="connsiteX0" fmla="*/ 0 w 2197769"/>
                <a:gd name="connsiteY0" fmla="*/ 0 h 2695073"/>
                <a:gd name="connsiteX1" fmla="*/ 2197769 w 2197769"/>
                <a:gd name="connsiteY1" fmla="*/ 0 h 2695073"/>
                <a:gd name="connsiteX2" fmla="*/ 2197769 w 2197769"/>
                <a:gd name="connsiteY2" fmla="*/ 2695073 h 2695073"/>
                <a:gd name="connsiteX3" fmla="*/ 0 w 2197769"/>
                <a:gd name="connsiteY3" fmla="*/ 2695073 h 2695073"/>
                <a:gd name="connsiteX4" fmla="*/ 0 w 2197769"/>
                <a:gd name="connsiteY4" fmla="*/ 0 h 2695073"/>
                <a:gd name="connsiteX0" fmla="*/ 0 w 2197769"/>
                <a:gd name="connsiteY0" fmla="*/ 0 h 2756545"/>
                <a:gd name="connsiteX1" fmla="*/ 2197769 w 2197769"/>
                <a:gd name="connsiteY1" fmla="*/ 0 h 2756545"/>
                <a:gd name="connsiteX2" fmla="*/ 2197769 w 2197769"/>
                <a:gd name="connsiteY2" fmla="*/ 2695073 h 2756545"/>
                <a:gd name="connsiteX3" fmla="*/ 614723 w 2197769"/>
                <a:gd name="connsiteY3" fmla="*/ 2756545 h 2756545"/>
                <a:gd name="connsiteX4" fmla="*/ 0 w 2197769"/>
                <a:gd name="connsiteY4" fmla="*/ 0 h 2756545"/>
                <a:gd name="connsiteX0" fmla="*/ 0 w 2197769"/>
                <a:gd name="connsiteY0" fmla="*/ 0 h 2695073"/>
                <a:gd name="connsiteX1" fmla="*/ 2197769 w 2197769"/>
                <a:gd name="connsiteY1" fmla="*/ 0 h 2695073"/>
                <a:gd name="connsiteX2" fmla="*/ 2197769 w 2197769"/>
                <a:gd name="connsiteY2" fmla="*/ 2695073 h 2695073"/>
                <a:gd name="connsiteX3" fmla="*/ 776088 w 2197769"/>
                <a:gd name="connsiteY3" fmla="*/ 2526024 h 2695073"/>
                <a:gd name="connsiteX4" fmla="*/ 0 w 2197769"/>
                <a:gd name="connsiteY4" fmla="*/ 0 h 2695073"/>
                <a:gd name="connsiteX0" fmla="*/ 0 w 2197769"/>
                <a:gd name="connsiteY0" fmla="*/ 0 h 2788624"/>
                <a:gd name="connsiteX1" fmla="*/ 2197769 w 2197769"/>
                <a:gd name="connsiteY1" fmla="*/ 0 h 2788624"/>
                <a:gd name="connsiteX2" fmla="*/ 2197769 w 2197769"/>
                <a:gd name="connsiteY2" fmla="*/ 2695073 h 2788624"/>
                <a:gd name="connsiteX3" fmla="*/ 609332 w 2197769"/>
                <a:gd name="connsiteY3" fmla="*/ 2784254 h 2788624"/>
                <a:gd name="connsiteX4" fmla="*/ 776088 w 2197769"/>
                <a:gd name="connsiteY4" fmla="*/ 2526024 h 2788624"/>
                <a:gd name="connsiteX5" fmla="*/ 0 w 2197769"/>
                <a:gd name="connsiteY5" fmla="*/ 0 h 2788624"/>
                <a:gd name="connsiteX0" fmla="*/ 0 w 2197769"/>
                <a:gd name="connsiteY0" fmla="*/ 0 h 2784254"/>
                <a:gd name="connsiteX1" fmla="*/ 2197769 w 2197769"/>
                <a:gd name="connsiteY1" fmla="*/ 0 h 2784254"/>
                <a:gd name="connsiteX2" fmla="*/ 609332 w 2197769"/>
                <a:gd name="connsiteY2" fmla="*/ 2784254 h 2784254"/>
                <a:gd name="connsiteX3" fmla="*/ 776088 w 2197769"/>
                <a:gd name="connsiteY3" fmla="*/ 2526024 h 2784254"/>
                <a:gd name="connsiteX4" fmla="*/ 0 w 2197769"/>
                <a:gd name="connsiteY4" fmla="*/ 0 h 2784254"/>
                <a:gd name="connsiteX0" fmla="*/ 0 w 2197769"/>
                <a:gd name="connsiteY0" fmla="*/ 0 h 2784254"/>
                <a:gd name="connsiteX1" fmla="*/ 2197769 w 2197769"/>
                <a:gd name="connsiteY1" fmla="*/ 0 h 2784254"/>
                <a:gd name="connsiteX2" fmla="*/ 1577520 w 2197769"/>
                <a:gd name="connsiteY2" fmla="*/ 947769 h 2784254"/>
                <a:gd name="connsiteX3" fmla="*/ 609332 w 2197769"/>
                <a:gd name="connsiteY3" fmla="*/ 2784254 h 2784254"/>
                <a:gd name="connsiteX4" fmla="*/ 776088 w 2197769"/>
                <a:gd name="connsiteY4" fmla="*/ 2526024 h 2784254"/>
                <a:gd name="connsiteX5" fmla="*/ 0 w 2197769"/>
                <a:gd name="connsiteY5" fmla="*/ 0 h 2784254"/>
                <a:gd name="connsiteX0" fmla="*/ 366540 w 1588437"/>
                <a:gd name="connsiteY0" fmla="*/ 1436914 h 2784254"/>
                <a:gd name="connsiteX1" fmla="*/ 1588437 w 1588437"/>
                <a:gd name="connsiteY1" fmla="*/ 0 h 2784254"/>
                <a:gd name="connsiteX2" fmla="*/ 968188 w 1588437"/>
                <a:gd name="connsiteY2" fmla="*/ 947769 h 2784254"/>
                <a:gd name="connsiteX3" fmla="*/ 0 w 1588437"/>
                <a:gd name="connsiteY3" fmla="*/ 2784254 h 2784254"/>
                <a:gd name="connsiteX4" fmla="*/ 166756 w 1588437"/>
                <a:gd name="connsiteY4" fmla="*/ 2526024 h 2784254"/>
                <a:gd name="connsiteX5" fmla="*/ 366540 w 1588437"/>
                <a:gd name="connsiteY5" fmla="*/ 1436914 h 2784254"/>
                <a:gd name="connsiteX0" fmla="*/ 508836 w 1730733"/>
                <a:gd name="connsiteY0" fmla="*/ 1436914 h 2784254"/>
                <a:gd name="connsiteX1" fmla="*/ 1730733 w 1730733"/>
                <a:gd name="connsiteY1" fmla="*/ 0 h 2784254"/>
                <a:gd name="connsiteX2" fmla="*/ 1110484 w 1730733"/>
                <a:gd name="connsiteY2" fmla="*/ 947769 h 2784254"/>
                <a:gd name="connsiteX3" fmla="*/ 142296 w 1730733"/>
                <a:gd name="connsiteY3" fmla="*/ 2784254 h 2784254"/>
                <a:gd name="connsiteX4" fmla="*/ 309052 w 1730733"/>
                <a:gd name="connsiteY4" fmla="*/ 2526024 h 2784254"/>
                <a:gd name="connsiteX5" fmla="*/ 508836 w 1730733"/>
                <a:gd name="connsiteY5" fmla="*/ 1436914 h 2784254"/>
                <a:gd name="connsiteX0" fmla="*/ 583755 w 1805652"/>
                <a:gd name="connsiteY0" fmla="*/ 1436973 h 2784313"/>
                <a:gd name="connsiteX1" fmla="*/ 1805652 w 1805652"/>
                <a:gd name="connsiteY1" fmla="*/ 59 h 2784313"/>
                <a:gd name="connsiteX2" fmla="*/ 1185403 w 1805652"/>
                <a:gd name="connsiteY2" fmla="*/ 947828 h 2784313"/>
                <a:gd name="connsiteX3" fmla="*/ 217215 w 1805652"/>
                <a:gd name="connsiteY3" fmla="*/ 2784313 h 2784313"/>
                <a:gd name="connsiteX4" fmla="*/ 383971 w 1805652"/>
                <a:gd name="connsiteY4" fmla="*/ 2526083 h 2784313"/>
                <a:gd name="connsiteX5" fmla="*/ 583755 w 1805652"/>
                <a:gd name="connsiteY5" fmla="*/ 1436973 h 2784313"/>
                <a:gd name="connsiteX0" fmla="*/ 540486 w 1762383"/>
                <a:gd name="connsiteY0" fmla="*/ 1436961 h 2784301"/>
                <a:gd name="connsiteX1" fmla="*/ 1762383 w 1762383"/>
                <a:gd name="connsiteY1" fmla="*/ 47 h 2784301"/>
                <a:gd name="connsiteX2" fmla="*/ 1142134 w 1762383"/>
                <a:gd name="connsiteY2" fmla="*/ 947816 h 2784301"/>
                <a:gd name="connsiteX3" fmla="*/ 173946 w 1762383"/>
                <a:gd name="connsiteY3" fmla="*/ 2784301 h 2784301"/>
                <a:gd name="connsiteX4" fmla="*/ 340702 w 1762383"/>
                <a:gd name="connsiteY4" fmla="*/ 2526071 h 2784301"/>
                <a:gd name="connsiteX5" fmla="*/ 540486 w 1762383"/>
                <a:gd name="connsiteY5" fmla="*/ 1436961 h 2784301"/>
                <a:gd name="connsiteX0" fmla="*/ 650369 w 1872266"/>
                <a:gd name="connsiteY0" fmla="*/ 1445673 h 2793013"/>
                <a:gd name="connsiteX1" fmla="*/ 1872266 w 1872266"/>
                <a:gd name="connsiteY1" fmla="*/ 8759 h 2793013"/>
                <a:gd name="connsiteX2" fmla="*/ 1252017 w 1872266"/>
                <a:gd name="connsiteY2" fmla="*/ 956528 h 2793013"/>
                <a:gd name="connsiteX3" fmla="*/ 283829 w 1872266"/>
                <a:gd name="connsiteY3" fmla="*/ 2793013 h 2793013"/>
                <a:gd name="connsiteX4" fmla="*/ 450585 w 1872266"/>
                <a:gd name="connsiteY4" fmla="*/ 2534783 h 2793013"/>
                <a:gd name="connsiteX5" fmla="*/ 650369 w 1872266"/>
                <a:gd name="connsiteY5" fmla="*/ 1445673 h 2793013"/>
                <a:gd name="connsiteX0" fmla="*/ 517315 w 1739212"/>
                <a:gd name="connsiteY0" fmla="*/ 1448304 h 2795644"/>
                <a:gd name="connsiteX1" fmla="*/ 1739212 w 1739212"/>
                <a:gd name="connsiteY1" fmla="*/ 11390 h 2795644"/>
                <a:gd name="connsiteX2" fmla="*/ 1118963 w 1739212"/>
                <a:gd name="connsiteY2" fmla="*/ 959159 h 2795644"/>
                <a:gd name="connsiteX3" fmla="*/ 150775 w 1739212"/>
                <a:gd name="connsiteY3" fmla="*/ 2795644 h 2795644"/>
                <a:gd name="connsiteX4" fmla="*/ 317531 w 1739212"/>
                <a:gd name="connsiteY4" fmla="*/ 2537414 h 2795644"/>
                <a:gd name="connsiteX5" fmla="*/ 517315 w 1739212"/>
                <a:gd name="connsiteY5" fmla="*/ 1448304 h 2795644"/>
                <a:gd name="connsiteX0" fmla="*/ 520725 w 1742622"/>
                <a:gd name="connsiteY0" fmla="*/ 1442977 h 2790317"/>
                <a:gd name="connsiteX1" fmla="*/ 1742622 w 1742622"/>
                <a:gd name="connsiteY1" fmla="*/ 6063 h 2790317"/>
                <a:gd name="connsiteX2" fmla="*/ 1122373 w 1742622"/>
                <a:gd name="connsiteY2" fmla="*/ 953832 h 2790317"/>
                <a:gd name="connsiteX3" fmla="*/ 154185 w 1742622"/>
                <a:gd name="connsiteY3" fmla="*/ 2790317 h 2790317"/>
                <a:gd name="connsiteX4" fmla="*/ 320941 w 1742622"/>
                <a:gd name="connsiteY4" fmla="*/ 2532087 h 2790317"/>
                <a:gd name="connsiteX5" fmla="*/ 520725 w 1742622"/>
                <a:gd name="connsiteY5" fmla="*/ 1442977 h 2790317"/>
                <a:gd name="connsiteX0" fmla="*/ 535432 w 1757329"/>
                <a:gd name="connsiteY0" fmla="*/ 1509907 h 2857247"/>
                <a:gd name="connsiteX1" fmla="*/ 1757329 w 1757329"/>
                <a:gd name="connsiteY1" fmla="*/ 72993 h 2857247"/>
                <a:gd name="connsiteX2" fmla="*/ 1137080 w 1757329"/>
                <a:gd name="connsiteY2" fmla="*/ 1020762 h 2857247"/>
                <a:gd name="connsiteX3" fmla="*/ 168892 w 1757329"/>
                <a:gd name="connsiteY3" fmla="*/ 2857247 h 2857247"/>
                <a:gd name="connsiteX4" fmla="*/ 335648 w 1757329"/>
                <a:gd name="connsiteY4" fmla="*/ 2599017 h 2857247"/>
                <a:gd name="connsiteX5" fmla="*/ 535432 w 1757329"/>
                <a:gd name="connsiteY5" fmla="*/ 1509907 h 2857247"/>
                <a:gd name="connsiteX0" fmla="*/ 535432 w 1757329"/>
                <a:gd name="connsiteY0" fmla="*/ 1509907 h 2857247"/>
                <a:gd name="connsiteX1" fmla="*/ 1757329 w 1757329"/>
                <a:gd name="connsiteY1" fmla="*/ 72993 h 2857247"/>
                <a:gd name="connsiteX2" fmla="*/ 1137080 w 1757329"/>
                <a:gd name="connsiteY2" fmla="*/ 1020762 h 2857247"/>
                <a:gd name="connsiteX3" fmla="*/ 722143 w 1757329"/>
                <a:gd name="connsiteY3" fmla="*/ 1658538 h 2857247"/>
                <a:gd name="connsiteX4" fmla="*/ 168892 w 1757329"/>
                <a:gd name="connsiteY4" fmla="*/ 2857247 h 2857247"/>
                <a:gd name="connsiteX5" fmla="*/ 335648 w 1757329"/>
                <a:gd name="connsiteY5" fmla="*/ 2599017 h 2857247"/>
                <a:gd name="connsiteX6" fmla="*/ 535432 w 1757329"/>
                <a:gd name="connsiteY6" fmla="*/ 1509907 h 2857247"/>
                <a:gd name="connsiteX0" fmla="*/ 535432 w 1757329"/>
                <a:gd name="connsiteY0" fmla="*/ 1509907 h 2888660"/>
                <a:gd name="connsiteX1" fmla="*/ 1757329 w 1757329"/>
                <a:gd name="connsiteY1" fmla="*/ 72993 h 2888660"/>
                <a:gd name="connsiteX2" fmla="*/ 1137080 w 1757329"/>
                <a:gd name="connsiteY2" fmla="*/ 1020762 h 2888660"/>
                <a:gd name="connsiteX3" fmla="*/ 722143 w 1757329"/>
                <a:gd name="connsiteY3" fmla="*/ 1658538 h 2888660"/>
                <a:gd name="connsiteX4" fmla="*/ 168892 w 1757329"/>
                <a:gd name="connsiteY4" fmla="*/ 2857247 h 2888660"/>
                <a:gd name="connsiteX5" fmla="*/ 335648 w 1757329"/>
                <a:gd name="connsiteY5" fmla="*/ 2599017 h 2888660"/>
                <a:gd name="connsiteX6" fmla="*/ 535432 w 1757329"/>
                <a:gd name="connsiteY6" fmla="*/ 1509907 h 2888660"/>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912621"/>
                <a:gd name="connsiteX1" fmla="*/ 1757329 w 1757329"/>
                <a:gd name="connsiteY1" fmla="*/ 72993 h 2912621"/>
                <a:gd name="connsiteX2" fmla="*/ 1137080 w 1757329"/>
                <a:gd name="connsiteY2" fmla="*/ 1020762 h 2912621"/>
                <a:gd name="connsiteX3" fmla="*/ 944980 w 1757329"/>
                <a:gd name="connsiteY3" fmla="*/ 905502 h 2912621"/>
                <a:gd name="connsiteX4" fmla="*/ 168892 w 1757329"/>
                <a:gd name="connsiteY4" fmla="*/ 2857247 h 2912621"/>
                <a:gd name="connsiteX5" fmla="*/ 343332 w 1757329"/>
                <a:gd name="connsiteY5" fmla="*/ 2583649 h 2912621"/>
                <a:gd name="connsiteX6" fmla="*/ 535432 w 1757329"/>
                <a:gd name="connsiteY6" fmla="*/ 1509907 h 2912621"/>
                <a:gd name="connsiteX0" fmla="*/ 535432 w 1779805"/>
                <a:gd name="connsiteY0" fmla="*/ 1509907 h 2857247"/>
                <a:gd name="connsiteX1" fmla="*/ 1757329 w 1779805"/>
                <a:gd name="connsiteY1" fmla="*/ 72993 h 2857247"/>
                <a:gd name="connsiteX2" fmla="*/ 1137080 w 1779805"/>
                <a:gd name="connsiteY2" fmla="*/ 1020762 h 2857247"/>
                <a:gd name="connsiteX3" fmla="*/ 944980 w 1779805"/>
                <a:gd name="connsiteY3" fmla="*/ 905502 h 2857247"/>
                <a:gd name="connsiteX4" fmla="*/ 1767172 w 1779805"/>
                <a:gd name="connsiteY4" fmla="*/ 1965898 h 2857247"/>
                <a:gd name="connsiteX5" fmla="*/ 168892 w 1779805"/>
                <a:gd name="connsiteY5" fmla="*/ 2857247 h 2857247"/>
                <a:gd name="connsiteX6" fmla="*/ 343332 w 1779805"/>
                <a:gd name="connsiteY6" fmla="*/ 2583649 h 2857247"/>
                <a:gd name="connsiteX7" fmla="*/ 535432 w 1779805"/>
                <a:gd name="connsiteY7" fmla="*/ 1509907 h 2857247"/>
                <a:gd name="connsiteX0" fmla="*/ 535432 w 1779805"/>
                <a:gd name="connsiteY0" fmla="*/ 1509907 h 2922810"/>
                <a:gd name="connsiteX1" fmla="*/ 1757329 w 1779805"/>
                <a:gd name="connsiteY1" fmla="*/ 72993 h 2922810"/>
                <a:gd name="connsiteX2" fmla="*/ 1137080 w 1779805"/>
                <a:gd name="connsiteY2" fmla="*/ 1020762 h 2922810"/>
                <a:gd name="connsiteX3" fmla="*/ 944980 w 1779805"/>
                <a:gd name="connsiteY3" fmla="*/ 905502 h 2922810"/>
                <a:gd name="connsiteX4" fmla="*/ 1767172 w 1779805"/>
                <a:gd name="connsiteY4" fmla="*/ 1965898 h 2922810"/>
                <a:gd name="connsiteX5" fmla="*/ 168892 w 1779805"/>
                <a:gd name="connsiteY5" fmla="*/ 2857247 h 2922810"/>
                <a:gd name="connsiteX6" fmla="*/ 343332 w 1779805"/>
                <a:gd name="connsiteY6" fmla="*/ 2583649 h 2922810"/>
                <a:gd name="connsiteX7" fmla="*/ 535432 w 1779805"/>
                <a:gd name="connsiteY7" fmla="*/ 1509907 h 2922810"/>
                <a:gd name="connsiteX0" fmla="*/ 535432 w 1779335"/>
                <a:gd name="connsiteY0" fmla="*/ 1509907 h 2922810"/>
                <a:gd name="connsiteX1" fmla="*/ 1757329 w 1779335"/>
                <a:gd name="connsiteY1" fmla="*/ 72993 h 2922810"/>
                <a:gd name="connsiteX2" fmla="*/ 1137080 w 1779335"/>
                <a:gd name="connsiteY2" fmla="*/ 1020762 h 2922810"/>
                <a:gd name="connsiteX3" fmla="*/ 906560 w 1779335"/>
                <a:gd name="connsiteY3" fmla="*/ 897818 h 2922810"/>
                <a:gd name="connsiteX4" fmla="*/ 1767172 w 1779335"/>
                <a:gd name="connsiteY4" fmla="*/ 1965898 h 2922810"/>
                <a:gd name="connsiteX5" fmla="*/ 168892 w 1779335"/>
                <a:gd name="connsiteY5" fmla="*/ 2857247 h 2922810"/>
                <a:gd name="connsiteX6" fmla="*/ 343332 w 1779335"/>
                <a:gd name="connsiteY6" fmla="*/ 2583649 h 2922810"/>
                <a:gd name="connsiteX7" fmla="*/ 535432 w 1779335"/>
                <a:gd name="connsiteY7" fmla="*/ 1509907 h 2922810"/>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91201"/>
                <a:gd name="connsiteY0" fmla="*/ 1509907 h 2921428"/>
                <a:gd name="connsiteX1" fmla="*/ 1757329 w 1791201"/>
                <a:gd name="connsiteY1" fmla="*/ 72993 h 2921428"/>
                <a:gd name="connsiteX2" fmla="*/ 1137080 w 1791201"/>
                <a:gd name="connsiteY2" fmla="*/ 1020762 h 2921428"/>
                <a:gd name="connsiteX3" fmla="*/ 906560 w 1791201"/>
                <a:gd name="connsiteY3" fmla="*/ 897818 h 2921428"/>
                <a:gd name="connsiteX4" fmla="*/ 1236974 w 1791201"/>
                <a:gd name="connsiteY4" fmla="*/ 813292 h 2921428"/>
                <a:gd name="connsiteX5" fmla="*/ 1767172 w 1791201"/>
                <a:gd name="connsiteY5" fmla="*/ 1965898 h 2921428"/>
                <a:gd name="connsiteX6" fmla="*/ 168892 w 1791201"/>
                <a:gd name="connsiteY6" fmla="*/ 2857247 h 2921428"/>
                <a:gd name="connsiteX7" fmla="*/ 343332 w 1791201"/>
                <a:gd name="connsiteY7" fmla="*/ 2583649 h 2921428"/>
                <a:gd name="connsiteX8" fmla="*/ 535432 w 1791201"/>
                <a:gd name="connsiteY8" fmla="*/ 1509907 h 2921428"/>
                <a:gd name="connsiteX0" fmla="*/ 535432 w 1778939"/>
                <a:gd name="connsiteY0" fmla="*/ 1509907 h 2921428"/>
                <a:gd name="connsiteX1" fmla="*/ 1757329 w 1778939"/>
                <a:gd name="connsiteY1" fmla="*/ 72993 h 2921428"/>
                <a:gd name="connsiteX2" fmla="*/ 1137080 w 1778939"/>
                <a:gd name="connsiteY2" fmla="*/ 1020762 h 2921428"/>
                <a:gd name="connsiteX3" fmla="*/ 906560 w 1778939"/>
                <a:gd name="connsiteY3" fmla="*/ 897818 h 2921428"/>
                <a:gd name="connsiteX4" fmla="*/ 1767172 w 1778939"/>
                <a:gd name="connsiteY4" fmla="*/ 1965898 h 2921428"/>
                <a:gd name="connsiteX5" fmla="*/ 168892 w 1778939"/>
                <a:gd name="connsiteY5" fmla="*/ 2857247 h 2921428"/>
                <a:gd name="connsiteX6" fmla="*/ 343332 w 1778939"/>
                <a:gd name="connsiteY6" fmla="*/ 2583649 h 2921428"/>
                <a:gd name="connsiteX7" fmla="*/ 535432 w 1778939"/>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88771"/>
                <a:gd name="connsiteY0" fmla="*/ 1509907 h 2921428"/>
                <a:gd name="connsiteX1" fmla="*/ 1757329 w 1788771"/>
                <a:gd name="connsiteY1" fmla="*/ 72993 h 2921428"/>
                <a:gd name="connsiteX2" fmla="*/ 1137080 w 1788771"/>
                <a:gd name="connsiteY2" fmla="*/ 1020762 h 2921428"/>
                <a:gd name="connsiteX3" fmla="*/ 929612 w 1788771"/>
                <a:gd name="connsiteY3" fmla="*/ 920868 h 2921428"/>
                <a:gd name="connsiteX4" fmla="*/ 1767172 w 1788771"/>
                <a:gd name="connsiteY4" fmla="*/ 1965898 h 2921428"/>
                <a:gd name="connsiteX5" fmla="*/ 168892 w 1788771"/>
                <a:gd name="connsiteY5" fmla="*/ 2857247 h 2921428"/>
                <a:gd name="connsiteX6" fmla="*/ 343332 w 1788771"/>
                <a:gd name="connsiteY6" fmla="*/ 2583649 h 2921428"/>
                <a:gd name="connsiteX7" fmla="*/ 535432 w 1788771"/>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90487"/>
                <a:gd name="connsiteY0" fmla="*/ 1509907 h 2921428"/>
                <a:gd name="connsiteX1" fmla="*/ 1757329 w 1790487"/>
                <a:gd name="connsiteY1" fmla="*/ 72993 h 2921428"/>
                <a:gd name="connsiteX2" fmla="*/ 1137080 w 1790487"/>
                <a:gd name="connsiteY2" fmla="*/ 1020762 h 2921428"/>
                <a:gd name="connsiteX3" fmla="*/ 1052557 w 1790487"/>
                <a:gd name="connsiteY3" fmla="*/ 1174442 h 2921428"/>
                <a:gd name="connsiteX4" fmla="*/ 1767172 w 1790487"/>
                <a:gd name="connsiteY4" fmla="*/ 1965898 h 2921428"/>
                <a:gd name="connsiteX5" fmla="*/ 168892 w 1790487"/>
                <a:gd name="connsiteY5" fmla="*/ 2857247 h 2921428"/>
                <a:gd name="connsiteX6" fmla="*/ 343332 w 1790487"/>
                <a:gd name="connsiteY6" fmla="*/ 2583649 h 2921428"/>
                <a:gd name="connsiteX7" fmla="*/ 535432 w 1790487"/>
                <a:gd name="connsiteY7" fmla="*/ 1509907 h 2921428"/>
                <a:gd name="connsiteX0" fmla="*/ 535432 w 1790846"/>
                <a:gd name="connsiteY0" fmla="*/ 1509907 h 2921428"/>
                <a:gd name="connsiteX1" fmla="*/ 1757329 w 1790846"/>
                <a:gd name="connsiteY1" fmla="*/ 72993 h 2921428"/>
                <a:gd name="connsiteX2" fmla="*/ 1137080 w 1790846"/>
                <a:gd name="connsiteY2" fmla="*/ 1020762 h 2921428"/>
                <a:gd name="connsiteX3" fmla="*/ 460886 w 1790846"/>
                <a:gd name="connsiteY3" fmla="*/ 621191 h 2921428"/>
                <a:gd name="connsiteX4" fmla="*/ 1052557 w 1790846"/>
                <a:gd name="connsiteY4" fmla="*/ 1174442 h 2921428"/>
                <a:gd name="connsiteX5" fmla="*/ 1767172 w 1790846"/>
                <a:gd name="connsiteY5" fmla="*/ 1965898 h 2921428"/>
                <a:gd name="connsiteX6" fmla="*/ 168892 w 1790846"/>
                <a:gd name="connsiteY6" fmla="*/ 2857247 h 2921428"/>
                <a:gd name="connsiteX7" fmla="*/ 343332 w 1790846"/>
                <a:gd name="connsiteY7" fmla="*/ 2583649 h 2921428"/>
                <a:gd name="connsiteX8" fmla="*/ 535432 w 1790846"/>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568463 w 1792135"/>
                <a:gd name="connsiteY3" fmla="*/ 336882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6187"/>
                <a:gd name="connsiteY0" fmla="*/ 1509907 h 2921428"/>
                <a:gd name="connsiteX1" fmla="*/ 1757329 w 1796187"/>
                <a:gd name="connsiteY1" fmla="*/ 72993 h 2921428"/>
                <a:gd name="connsiteX2" fmla="*/ 1137080 w 1796187"/>
                <a:gd name="connsiteY2" fmla="*/ 1020762 h 2921428"/>
                <a:gd name="connsiteX3" fmla="*/ 937295 w 1796187"/>
                <a:gd name="connsiteY3" fmla="*/ 867080 h 2921428"/>
                <a:gd name="connsiteX4" fmla="*/ 1252341 w 1796187"/>
                <a:gd name="connsiteY4" fmla="*/ 359934 h 2921428"/>
                <a:gd name="connsiteX5" fmla="*/ 1052557 w 1796187"/>
                <a:gd name="connsiteY5" fmla="*/ 1174442 h 2921428"/>
                <a:gd name="connsiteX6" fmla="*/ 1767172 w 1796187"/>
                <a:gd name="connsiteY6" fmla="*/ 1965898 h 2921428"/>
                <a:gd name="connsiteX7" fmla="*/ 168892 w 1796187"/>
                <a:gd name="connsiteY7" fmla="*/ 2857247 h 2921428"/>
                <a:gd name="connsiteX8" fmla="*/ 343332 w 1796187"/>
                <a:gd name="connsiteY8" fmla="*/ 2583649 h 2921428"/>
                <a:gd name="connsiteX9" fmla="*/ 535432 w 1796187"/>
                <a:gd name="connsiteY9" fmla="*/ 1509907 h 2921428"/>
                <a:gd name="connsiteX0" fmla="*/ 535432 w 1757329"/>
                <a:gd name="connsiteY0" fmla="*/ 1509907 h 2857247"/>
                <a:gd name="connsiteX1" fmla="*/ 1757329 w 1757329"/>
                <a:gd name="connsiteY1" fmla="*/ 72993 h 2857247"/>
                <a:gd name="connsiteX2" fmla="*/ 1137080 w 1757329"/>
                <a:gd name="connsiteY2" fmla="*/ 1020762 h 2857247"/>
                <a:gd name="connsiteX3" fmla="*/ 937295 w 1757329"/>
                <a:gd name="connsiteY3" fmla="*/ 867080 h 2857247"/>
                <a:gd name="connsiteX4" fmla="*/ 1252341 w 1757329"/>
                <a:gd name="connsiteY4" fmla="*/ 359934 h 2857247"/>
                <a:gd name="connsiteX5" fmla="*/ 1052557 w 1757329"/>
                <a:gd name="connsiteY5" fmla="*/ 1174442 h 2857247"/>
                <a:gd name="connsiteX6" fmla="*/ 168892 w 1757329"/>
                <a:gd name="connsiteY6" fmla="*/ 2857247 h 2857247"/>
                <a:gd name="connsiteX7" fmla="*/ 343332 w 1757329"/>
                <a:gd name="connsiteY7" fmla="*/ 2583649 h 2857247"/>
                <a:gd name="connsiteX8" fmla="*/ 535432 w 1757329"/>
                <a:gd name="connsiteY8" fmla="*/ 1509907 h 2857247"/>
                <a:gd name="connsiteX0" fmla="*/ 535432 w 1757329"/>
                <a:gd name="connsiteY0" fmla="*/ 1509907 h 2899198"/>
                <a:gd name="connsiteX1" fmla="*/ 1757329 w 1757329"/>
                <a:gd name="connsiteY1" fmla="*/ 72993 h 2899198"/>
                <a:gd name="connsiteX2" fmla="*/ 1137080 w 1757329"/>
                <a:gd name="connsiteY2" fmla="*/ 1020762 h 2899198"/>
                <a:gd name="connsiteX3" fmla="*/ 937295 w 1757329"/>
                <a:gd name="connsiteY3" fmla="*/ 867080 h 2899198"/>
                <a:gd name="connsiteX4" fmla="*/ 1252341 w 1757329"/>
                <a:gd name="connsiteY4" fmla="*/ 359934 h 2899198"/>
                <a:gd name="connsiteX5" fmla="*/ 1052557 w 1757329"/>
                <a:gd name="connsiteY5" fmla="*/ 1174442 h 2899198"/>
                <a:gd name="connsiteX6" fmla="*/ 168892 w 1757329"/>
                <a:gd name="connsiteY6" fmla="*/ 2857247 h 2899198"/>
                <a:gd name="connsiteX7" fmla="*/ 343332 w 1757329"/>
                <a:gd name="connsiteY7" fmla="*/ 2583649 h 2899198"/>
                <a:gd name="connsiteX8" fmla="*/ 535432 w 1757329"/>
                <a:gd name="connsiteY8" fmla="*/ 1509907 h 2899198"/>
                <a:gd name="connsiteX0" fmla="*/ 535432 w 1772869"/>
                <a:gd name="connsiteY0" fmla="*/ 1509907 h 2904130"/>
                <a:gd name="connsiteX1" fmla="*/ 1757329 w 1772869"/>
                <a:gd name="connsiteY1" fmla="*/ 72993 h 2904130"/>
                <a:gd name="connsiteX2" fmla="*/ 1137080 w 1772869"/>
                <a:gd name="connsiteY2" fmla="*/ 1020762 h 2904130"/>
                <a:gd name="connsiteX3" fmla="*/ 937295 w 1772869"/>
                <a:gd name="connsiteY3" fmla="*/ 867080 h 2904130"/>
                <a:gd name="connsiteX4" fmla="*/ 1252341 w 1772869"/>
                <a:gd name="connsiteY4" fmla="*/ 359934 h 2904130"/>
                <a:gd name="connsiteX5" fmla="*/ 1052557 w 1772869"/>
                <a:gd name="connsiteY5" fmla="*/ 1174442 h 2904130"/>
                <a:gd name="connsiteX6" fmla="*/ 168892 w 1772869"/>
                <a:gd name="connsiteY6" fmla="*/ 2857247 h 2904130"/>
                <a:gd name="connsiteX7" fmla="*/ 343332 w 1772869"/>
                <a:gd name="connsiteY7" fmla="*/ 2583649 h 2904130"/>
                <a:gd name="connsiteX8" fmla="*/ 535432 w 1772869"/>
                <a:gd name="connsiteY8" fmla="*/ 1509907 h 2904130"/>
                <a:gd name="connsiteX0" fmla="*/ 535432 w 1757329"/>
                <a:gd name="connsiteY0" fmla="*/ 1509907 h 2911832"/>
                <a:gd name="connsiteX1" fmla="*/ 1757329 w 1757329"/>
                <a:gd name="connsiteY1" fmla="*/ 72993 h 2911832"/>
                <a:gd name="connsiteX2" fmla="*/ 1137080 w 1757329"/>
                <a:gd name="connsiteY2" fmla="*/ 1020762 h 2911832"/>
                <a:gd name="connsiteX3" fmla="*/ 937295 w 1757329"/>
                <a:gd name="connsiteY3" fmla="*/ 867080 h 2911832"/>
                <a:gd name="connsiteX4" fmla="*/ 1252341 w 1757329"/>
                <a:gd name="connsiteY4" fmla="*/ 359934 h 2911832"/>
                <a:gd name="connsiteX5" fmla="*/ 1052557 w 1757329"/>
                <a:gd name="connsiteY5" fmla="*/ 1174442 h 2911832"/>
                <a:gd name="connsiteX6" fmla="*/ 168892 w 1757329"/>
                <a:gd name="connsiteY6" fmla="*/ 2857247 h 2911832"/>
                <a:gd name="connsiteX7" fmla="*/ 343332 w 1757329"/>
                <a:gd name="connsiteY7" fmla="*/ 2583649 h 2911832"/>
                <a:gd name="connsiteX8" fmla="*/ 535432 w 1757329"/>
                <a:gd name="connsiteY8" fmla="*/ 1509907 h 2911832"/>
                <a:gd name="connsiteX0" fmla="*/ 535432 w 1794266"/>
                <a:gd name="connsiteY0" fmla="*/ 1509907 h 2909124"/>
                <a:gd name="connsiteX1" fmla="*/ 1757329 w 1794266"/>
                <a:gd name="connsiteY1" fmla="*/ 72993 h 2909124"/>
                <a:gd name="connsiteX2" fmla="*/ 1137080 w 1794266"/>
                <a:gd name="connsiteY2" fmla="*/ 1020762 h 2909124"/>
                <a:gd name="connsiteX3" fmla="*/ 937295 w 1794266"/>
                <a:gd name="connsiteY3" fmla="*/ 867080 h 2909124"/>
                <a:gd name="connsiteX4" fmla="*/ 1252341 w 1794266"/>
                <a:gd name="connsiteY4" fmla="*/ 359934 h 2909124"/>
                <a:gd name="connsiteX5" fmla="*/ 1052557 w 1794266"/>
                <a:gd name="connsiteY5" fmla="*/ 1174442 h 2909124"/>
                <a:gd name="connsiteX6" fmla="*/ 168892 w 1794266"/>
                <a:gd name="connsiteY6" fmla="*/ 2857247 h 2909124"/>
                <a:gd name="connsiteX7" fmla="*/ 343332 w 1794266"/>
                <a:gd name="connsiteY7" fmla="*/ 2583649 h 2909124"/>
                <a:gd name="connsiteX8" fmla="*/ 535432 w 1794266"/>
                <a:gd name="connsiteY8" fmla="*/ 1509907 h 2909124"/>
                <a:gd name="connsiteX0" fmla="*/ 535432 w 1757329"/>
                <a:gd name="connsiteY0" fmla="*/ 1509907 h 2906174"/>
                <a:gd name="connsiteX1" fmla="*/ 1757329 w 1757329"/>
                <a:gd name="connsiteY1" fmla="*/ 72993 h 2906174"/>
                <a:gd name="connsiteX2" fmla="*/ 1137080 w 1757329"/>
                <a:gd name="connsiteY2" fmla="*/ 1020762 h 2906174"/>
                <a:gd name="connsiteX3" fmla="*/ 937295 w 1757329"/>
                <a:gd name="connsiteY3" fmla="*/ 867080 h 2906174"/>
                <a:gd name="connsiteX4" fmla="*/ 1252341 w 1757329"/>
                <a:gd name="connsiteY4" fmla="*/ 359934 h 2906174"/>
                <a:gd name="connsiteX5" fmla="*/ 898876 w 1757329"/>
                <a:gd name="connsiteY5" fmla="*/ 1066865 h 2906174"/>
                <a:gd name="connsiteX6" fmla="*/ 168892 w 1757329"/>
                <a:gd name="connsiteY6" fmla="*/ 2857247 h 2906174"/>
                <a:gd name="connsiteX7" fmla="*/ 343332 w 1757329"/>
                <a:gd name="connsiteY7" fmla="*/ 2583649 h 2906174"/>
                <a:gd name="connsiteX8" fmla="*/ 535432 w 1757329"/>
                <a:gd name="connsiteY8" fmla="*/ 1509907 h 2906174"/>
                <a:gd name="connsiteX0" fmla="*/ 535432 w 1792748"/>
                <a:gd name="connsiteY0" fmla="*/ 1509907 h 2909441"/>
                <a:gd name="connsiteX1" fmla="*/ 1757329 w 1792748"/>
                <a:gd name="connsiteY1" fmla="*/ 72993 h 2909441"/>
                <a:gd name="connsiteX2" fmla="*/ 1137080 w 1792748"/>
                <a:gd name="connsiteY2" fmla="*/ 1020762 h 2909441"/>
                <a:gd name="connsiteX3" fmla="*/ 937295 w 1792748"/>
                <a:gd name="connsiteY3" fmla="*/ 867080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57329"/>
                <a:gd name="connsiteY0" fmla="*/ 1509907 h 2904720"/>
                <a:gd name="connsiteX1" fmla="*/ 1757329 w 1757329"/>
                <a:gd name="connsiteY1" fmla="*/ 72993 h 2904720"/>
                <a:gd name="connsiteX2" fmla="*/ 1137080 w 1757329"/>
                <a:gd name="connsiteY2" fmla="*/ 1020762 h 2904720"/>
                <a:gd name="connsiteX3" fmla="*/ 929611 w 1757329"/>
                <a:gd name="connsiteY3" fmla="*/ 928552 h 2904720"/>
                <a:gd name="connsiteX4" fmla="*/ 1252341 w 1757329"/>
                <a:gd name="connsiteY4" fmla="*/ 367618 h 2904720"/>
                <a:gd name="connsiteX5" fmla="*/ 591515 w 1757329"/>
                <a:gd name="connsiteY5" fmla="*/ 890132 h 2904720"/>
                <a:gd name="connsiteX6" fmla="*/ 168892 w 1757329"/>
                <a:gd name="connsiteY6" fmla="*/ 2857247 h 2904720"/>
                <a:gd name="connsiteX7" fmla="*/ 343332 w 1757329"/>
                <a:gd name="connsiteY7" fmla="*/ 2583649 h 2904720"/>
                <a:gd name="connsiteX8" fmla="*/ 535432 w 1757329"/>
                <a:gd name="connsiteY8" fmla="*/ 1509907 h 2904720"/>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57329"/>
                <a:gd name="connsiteY0" fmla="*/ 1509907 h 2857247"/>
                <a:gd name="connsiteX1" fmla="*/ 1757329 w 1757329"/>
                <a:gd name="connsiteY1" fmla="*/ 72993 h 2857247"/>
                <a:gd name="connsiteX2" fmla="*/ 1137080 w 1757329"/>
                <a:gd name="connsiteY2" fmla="*/ 1020762 h 2857247"/>
                <a:gd name="connsiteX3" fmla="*/ 929611 w 1757329"/>
                <a:gd name="connsiteY3" fmla="*/ 928552 h 2857247"/>
                <a:gd name="connsiteX4" fmla="*/ 1252341 w 1757329"/>
                <a:gd name="connsiteY4" fmla="*/ 367618 h 2857247"/>
                <a:gd name="connsiteX5" fmla="*/ 591515 w 1757329"/>
                <a:gd name="connsiteY5" fmla="*/ 890132 h 2857247"/>
                <a:gd name="connsiteX6" fmla="*/ 1690329 w 1757329"/>
                <a:gd name="connsiteY6" fmla="*/ 1727692 h 2857247"/>
                <a:gd name="connsiteX7" fmla="*/ 168892 w 1757329"/>
                <a:gd name="connsiteY7" fmla="*/ 2857247 h 2857247"/>
                <a:gd name="connsiteX8" fmla="*/ 343332 w 1757329"/>
                <a:gd name="connsiteY8" fmla="*/ 2583649 h 2857247"/>
                <a:gd name="connsiteX9" fmla="*/ 535432 w 1757329"/>
                <a:gd name="connsiteY9" fmla="*/ 1509907 h 2857247"/>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52341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02"/>
                <a:gd name="connsiteY0" fmla="*/ 1509907 h 2928274"/>
                <a:gd name="connsiteX1" fmla="*/ 1757329 w 1816702"/>
                <a:gd name="connsiteY1" fmla="*/ 72993 h 2928274"/>
                <a:gd name="connsiteX2" fmla="*/ 1137080 w 1816702"/>
                <a:gd name="connsiteY2" fmla="*/ 1020762 h 2928274"/>
                <a:gd name="connsiteX3" fmla="*/ 929611 w 1816702"/>
                <a:gd name="connsiteY3" fmla="*/ 928552 h 2928274"/>
                <a:gd name="connsiteX4" fmla="*/ 1236973 w 1816702"/>
                <a:gd name="connsiteY4" fmla="*/ 367618 h 2928274"/>
                <a:gd name="connsiteX5" fmla="*/ 568463 w 1816702"/>
                <a:gd name="connsiteY5" fmla="*/ 882448 h 2928274"/>
                <a:gd name="connsiteX6" fmla="*/ 1813273 w 1816702"/>
                <a:gd name="connsiteY6" fmla="*/ 2050421 h 2928274"/>
                <a:gd name="connsiteX7" fmla="*/ 168892 w 1816702"/>
                <a:gd name="connsiteY7" fmla="*/ 2857247 h 2928274"/>
                <a:gd name="connsiteX8" fmla="*/ 343332 w 1816702"/>
                <a:gd name="connsiteY8" fmla="*/ 2583649 h 2928274"/>
                <a:gd name="connsiteX9" fmla="*/ 535432 w 1816702"/>
                <a:gd name="connsiteY9" fmla="*/ 1509907 h 2928274"/>
                <a:gd name="connsiteX0" fmla="*/ 535432 w 1817495"/>
                <a:gd name="connsiteY0" fmla="*/ 1509907 h 2928274"/>
                <a:gd name="connsiteX1" fmla="*/ 1757329 w 1817495"/>
                <a:gd name="connsiteY1" fmla="*/ 72993 h 2928274"/>
                <a:gd name="connsiteX2" fmla="*/ 1137080 w 1817495"/>
                <a:gd name="connsiteY2" fmla="*/ 1020762 h 2928274"/>
                <a:gd name="connsiteX3" fmla="*/ 929611 w 1817495"/>
                <a:gd name="connsiteY3" fmla="*/ 928552 h 2928274"/>
                <a:gd name="connsiteX4" fmla="*/ 1236973 w 1817495"/>
                <a:gd name="connsiteY4" fmla="*/ 367618 h 2928274"/>
                <a:gd name="connsiteX5" fmla="*/ 568463 w 1817495"/>
                <a:gd name="connsiteY5" fmla="*/ 882448 h 2928274"/>
                <a:gd name="connsiteX6" fmla="*/ 1813273 w 1817495"/>
                <a:gd name="connsiteY6" fmla="*/ 2050421 h 2928274"/>
                <a:gd name="connsiteX7" fmla="*/ 168892 w 1817495"/>
                <a:gd name="connsiteY7" fmla="*/ 2857247 h 2928274"/>
                <a:gd name="connsiteX8" fmla="*/ 343332 w 1817495"/>
                <a:gd name="connsiteY8" fmla="*/ 2583649 h 2928274"/>
                <a:gd name="connsiteX9" fmla="*/ 535432 w 1817495"/>
                <a:gd name="connsiteY9" fmla="*/ 1509907 h 2928274"/>
                <a:gd name="connsiteX0" fmla="*/ 535432 w 1813273"/>
                <a:gd name="connsiteY0" fmla="*/ 1509907 h 2928274"/>
                <a:gd name="connsiteX1" fmla="*/ 1757329 w 1813273"/>
                <a:gd name="connsiteY1" fmla="*/ 72993 h 2928274"/>
                <a:gd name="connsiteX2" fmla="*/ 1137080 w 1813273"/>
                <a:gd name="connsiteY2" fmla="*/ 1020762 h 2928274"/>
                <a:gd name="connsiteX3" fmla="*/ 929611 w 1813273"/>
                <a:gd name="connsiteY3" fmla="*/ 928552 h 2928274"/>
                <a:gd name="connsiteX4" fmla="*/ 1236973 w 1813273"/>
                <a:gd name="connsiteY4" fmla="*/ 367618 h 2928274"/>
                <a:gd name="connsiteX5" fmla="*/ 568463 w 1813273"/>
                <a:gd name="connsiteY5" fmla="*/ 882448 h 2928274"/>
                <a:gd name="connsiteX6" fmla="*/ 1813273 w 1813273"/>
                <a:gd name="connsiteY6" fmla="*/ 2050421 h 2928274"/>
                <a:gd name="connsiteX7" fmla="*/ 168892 w 1813273"/>
                <a:gd name="connsiteY7" fmla="*/ 2857247 h 2928274"/>
                <a:gd name="connsiteX8" fmla="*/ 343332 w 1813273"/>
                <a:gd name="connsiteY8" fmla="*/ 2583649 h 2928274"/>
                <a:gd name="connsiteX9" fmla="*/ 535432 w 1813273"/>
                <a:gd name="connsiteY9" fmla="*/ 1509907 h 2928274"/>
                <a:gd name="connsiteX0" fmla="*/ 535432 w 1813273"/>
                <a:gd name="connsiteY0" fmla="*/ 1509907 h 2903482"/>
                <a:gd name="connsiteX1" fmla="*/ 1757329 w 1813273"/>
                <a:gd name="connsiteY1" fmla="*/ 72993 h 2903482"/>
                <a:gd name="connsiteX2" fmla="*/ 1137080 w 1813273"/>
                <a:gd name="connsiteY2" fmla="*/ 1020762 h 2903482"/>
                <a:gd name="connsiteX3" fmla="*/ 929611 w 1813273"/>
                <a:gd name="connsiteY3" fmla="*/ 928552 h 2903482"/>
                <a:gd name="connsiteX4" fmla="*/ 1236973 w 1813273"/>
                <a:gd name="connsiteY4" fmla="*/ 367618 h 2903482"/>
                <a:gd name="connsiteX5" fmla="*/ 568463 w 1813273"/>
                <a:gd name="connsiteY5" fmla="*/ 882448 h 2903482"/>
                <a:gd name="connsiteX6" fmla="*/ 1813273 w 1813273"/>
                <a:gd name="connsiteY6" fmla="*/ 2050421 h 2903482"/>
                <a:gd name="connsiteX7" fmla="*/ 168892 w 1813273"/>
                <a:gd name="connsiteY7" fmla="*/ 2857247 h 2903482"/>
                <a:gd name="connsiteX8" fmla="*/ 343332 w 1813273"/>
                <a:gd name="connsiteY8" fmla="*/ 2583649 h 2903482"/>
                <a:gd name="connsiteX9" fmla="*/ 535432 w 1813273"/>
                <a:gd name="connsiteY9" fmla="*/ 1509907 h 2903482"/>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23127"/>
                <a:gd name="connsiteX1" fmla="*/ 1757329 w 1813273"/>
                <a:gd name="connsiteY1" fmla="*/ 72993 h 2923127"/>
                <a:gd name="connsiteX2" fmla="*/ 1137080 w 1813273"/>
                <a:gd name="connsiteY2" fmla="*/ 1020762 h 2923127"/>
                <a:gd name="connsiteX3" fmla="*/ 929611 w 1813273"/>
                <a:gd name="connsiteY3" fmla="*/ 928552 h 2923127"/>
                <a:gd name="connsiteX4" fmla="*/ 1236973 w 1813273"/>
                <a:gd name="connsiteY4" fmla="*/ 367618 h 2923127"/>
                <a:gd name="connsiteX5" fmla="*/ 568463 w 1813273"/>
                <a:gd name="connsiteY5" fmla="*/ 882448 h 2923127"/>
                <a:gd name="connsiteX6" fmla="*/ 1813273 w 1813273"/>
                <a:gd name="connsiteY6" fmla="*/ 2050421 h 2923127"/>
                <a:gd name="connsiteX7" fmla="*/ 168892 w 1813273"/>
                <a:gd name="connsiteY7" fmla="*/ 2857247 h 2923127"/>
                <a:gd name="connsiteX8" fmla="*/ 343332 w 1813273"/>
                <a:gd name="connsiteY8" fmla="*/ 2583649 h 2923127"/>
                <a:gd name="connsiteX9" fmla="*/ 535432 w 1813273"/>
                <a:gd name="connsiteY9" fmla="*/ 1509907 h 2923127"/>
                <a:gd name="connsiteX0" fmla="*/ 535432 w 1813376"/>
                <a:gd name="connsiteY0" fmla="*/ 1509907 h 2924560"/>
                <a:gd name="connsiteX1" fmla="*/ 1757329 w 1813376"/>
                <a:gd name="connsiteY1" fmla="*/ 72993 h 2924560"/>
                <a:gd name="connsiteX2" fmla="*/ 1137080 w 1813376"/>
                <a:gd name="connsiteY2" fmla="*/ 1020762 h 2924560"/>
                <a:gd name="connsiteX3" fmla="*/ 929611 w 1813376"/>
                <a:gd name="connsiteY3" fmla="*/ 928552 h 2924560"/>
                <a:gd name="connsiteX4" fmla="*/ 1236973 w 1813376"/>
                <a:gd name="connsiteY4" fmla="*/ 367618 h 2924560"/>
                <a:gd name="connsiteX5" fmla="*/ 568463 w 1813376"/>
                <a:gd name="connsiteY5" fmla="*/ 882448 h 2924560"/>
                <a:gd name="connsiteX6" fmla="*/ 1813273 w 1813376"/>
                <a:gd name="connsiteY6" fmla="*/ 2050421 h 2924560"/>
                <a:gd name="connsiteX7" fmla="*/ 168892 w 1813376"/>
                <a:gd name="connsiteY7" fmla="*/ 2857247 h 2924560"/>
                <a:gd name="connsiteX8" fmla="*/ 343332 w 1813376"/>
                <a:gd name="connsiteY8" fmla="*/ 2583649 h 2924560"/>
                <a:gd name="connsiteX9" fmla="*/ 535432 w 1813376"/>
                <a:gd name="connsiteY9" fmla="*/ 1509907 h 2924560"/>
                <a:gd name="connsiteX0" fmla="*/ 535432 w 1782651"/>
                <a:gd name="connsiteY0" fmla="*/ 1509907 h 2919299"/>
                <a:gd name="connsiteX1" fmla="*/ 1757329 w 1782651"/>
                <a:gd name="connsiteY1" fmla="*/ 72993 h 2919299"/>
                <a:gd name="connsiteX2" fmla="*/ 1137080 w 1782651"/>
                <a:gd name="connsiteY2" fmla="*/ 1020762 h 2919299"/>
                <a:gd name="connsiteX3" fmla="*/ 929611 w 1782651"/>
                <a:gd name="connsiteY3" fmla="*/ 928552 h 2919299"/>
                <a:gd name="connsiteX4" fmla="*/ 1236973 w 1782651"/>
                <a:gd name="connsiteY4" fmla="*/ 367618 h 2919299"/>
                <a:gd name="connsiteX5" fmla="*/ 568463 w 1782651"/>
                <a:gd name="connsiteY5" fmla="*/ 882448 h 2919299"/>
                <a:gd name="connsiteX6" fmla="*/ 1782537 w 1782651"/>
                <a:gd name="connsiteY6" fmla="*/ 1965897 h 2919299"/>
                <a:gd name="connsiteX7" fmla="*/ 168892 w 1782651"/>
                <a:gd name="connsiteY7" fmla="*/ 2857247 h 2919299"/>
                <a:gd name="connsiteX8" fmla="*/ 343332 w 1782651"/>
                <a:gd name="connsiteY8" fmla="*/ 2583649 h 2919299"/>
                <a:gd name="connsiteX9" fmla="*/ 535432 w 1782651"/>
                <a:gd name="connsiteY9" fmla="*/ 1509907 h 2919299"/>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488385 w 1745031"/>
                <a:gd name="connsiteY0" fmla="*/ 1438205 h 2841979"/>
                <a:gd name="connsiteX1" fmla="*/ 1710282 w 1745031"/>
                <a:gd name="connsiteY1" fmla="*/ 1291 h 2841979"/>
                <a:gd name="connsiteX2" fmla="*/ 1090033 w 1745031"/>
                <a:gd name="connsiteY2" fmla="*/ 949060 h 2841979"/>
                <a:gd name="connsiteX3" fmla="*/ 882564 w 1745031"/>
                <a:gd name="connsiteY3" fmla="*/ 856850 h 2841979"/>
                <a:gd name="connsiteX4" fmla="*/ 1189926 w 1745031"/>
                <a:gd name="connsiteY4" fmla="*/ 295916 h 2841979"/>
                <a:gd name="connsiteX5" fmla="*/ 521416 w 1745031"/>
                <a:gd name="connsiteY5" fmla="*/ 810746 h 2841979"/>
                <a:gd name="connsiteX6" fmla="*/ 1735490 w 1745031"/>
                <a:gd name="connsiteY6" fmla="*/ 1894195 h 2841979"/>
                <a:gd name="connsiteX7" fmla="*/ 121845 w 1745031"/>
                <a:gd name="connsiteY7" fmla="*/ 2785545 h 2841979"/>
                <a:gd name="connsiteX8" fmla="*/ 296285 w 1745031"/>
                <a:gd name="connsiteY8" fmla="*/ 2511947 h 2841979"/>
                <a:gd name="connsiteX9" fmla="*/ 488385 w 1745031"/>
                <a:gd name="connsiteY9" fmla="*/ 1438205 h 2841979"/>
                <a:gd name="connsiteX0" fmla="*/ 563085 w 1819731"/>
                <a:gd name="connsiteY0" fmla="*/ 1438550 h 2842324"/>
                <a:gd name="connsiteX1" fmla="*/ 1784982 w 1819731"/>
                <a:gd name="connsiteY1" fmla="*/ 1636 h 2842324"/>
                <a:gd name="connsiteX2" fmla="*/ 1164733 w 1819731"/>
                <a:gd name="connsiteY2" fmla="*/ 949405 h 2842324"/>
                <a:gd name="connsiteX3" fmla="*/ 957264 w 1819731"/>
                <a:gd name="connsiteY3" fmla="*/ 857195 h 2842324"/>
                <a:gd name="connsiteX4" fmla="*/ 1264626 w 1819731"/>
                <a:gd name="connsiteY4" fmla="*/ 296261 h 2842324"/>
                <a:gd name="connsiteX5" fmla="*/ 596116 w 1819731"/>
                <a:gd name="connsiteY5" fmla="*/ 811091 h 2842324"/>
                <a:gd name="connsiteX6" fmla="*/ 1810190 w 1819731"/>
                <a:gd name="connsiteY6" fmla="*/ 1894540 h 2842324"/>
                <a:gd name="connsiteX7" fmla="*/ 196545 w 1819731"/>
                <a:gd name="connsiteY7" fmla="*/ 2785890 h 2842324"/>
                <a:gd name="connsiteX8" fmla="*/ 370985 w 1819731"/>
                <a:gd name="connsiteY8" fmla="*/ 2512292 h 2842324"/>
                <a:gd name="connsiteX9" fmla="*/ 563085 w 1819731"/>
                <a:gd name="connsiteY9" fmla="*/ 1438550 h 2842324"/>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540060 w 1796706"/>
                <a:gd name="connsiteY0" fmla="*/ 1553059 h 2956833"/>
                <a:gd name="connsiteX1" fmla="*/ 703716 w 1796706"/>
                <a:gd name="connsiteY1" fmla="*/ 157197 h 2956833"/>
                <a:gd name="connsiteX2" fmla="*/ 1761957 w 1796706"/>
                <a:gd name="connsiteY2" fmla="*/ 116145 h 2956833"/>
                <a:gd name="connsiteX3" fmla="*/ 1141708 w 1796706"/>
                <a:gd name="connsiteY3" fmla="*/ 1063914 h 2956833"/>
                <a:gd name="connsiteX4" fmla="*/ 934239 w 1796706"/>
                <a:gd name="connsiteY4" fmla="*/ 971704 h 2956833"/>
                <a:gd name="connsiteX5" fmla="*/ 1241601 w 1796706"/>
                <a:gd name="connsiteY5" fmla="*/ 410770 h 2956833"/>
                <a:gd name="connsiteX6" fmla="*/ 573091 w 1796706"/>
                <a:gd name="connsiteY6" fmla="*/ 925600 h 2956833"/>
                <a:gd name="connsiteX7" fmla="*/ 1787165 w 1796706"/>
                <a:gd name="connsiteY7" fmla="*/ 2009049 h 2956833"/>
                <a:gd name="connsiteX8" fmla="*/ 173520 w 1796706"/>
                <a:gd name="connsiteY8" fmla="*/ 2900399 h 2956833"/>
                <a:gd name="connsiteX9" fmla="*/ 347960 w 1796706"/>
                <a:gd name="connsiteY9" fmla="*/ 2626801 h 2956833"/>
                <a:gd name="connsiteX10" fmla="*/ 540060 w 1796706"/>
                <a:gd name="connsiteY10" fmla="*/ 1553059 h 2956833"/>
                <a:gd name="connsiteX0" fmla="*/ 540060 w 1796706"/>
                <a:gd name="connsiteY0" fmla="*/ 1508517 h 2912291"/>
                <a:gd name="connsiteX1" fmla="*/ 703716 w 1796706"/>
                <a:gd name="connsiteY1" fmla="*/ 112655 h 2912291"/>
                <a:gd name="connsiteX2" fmla="*/ 1761957 w 1796706"/>
                <a:gd name="connsiteY2" fmla="*/ 71603 h 2912291"/>
                <a:gd name="connsiteX3" fmla="*/ 1141708 w 1796706"/>
                <a:gd name="connsiteY3" fmla="*/ 1019372 h 2912291"/>
                <a:gd name="connsiteX4" fmla="*/ 934239 w 1796706"/>
                <a:gd name="connsiteY4" fmla="*/ 927162 h 2912291"/>
                <a:gd name="connsiteX5" fmla="*/ 1241601 w 1796706"/>
                <a:gd name="connsiteY5" fmla="*/ 366228 h 2912291"/>
                <a:gd name="connsiteX6" fmla="*/ 573091 w 1796706"/>
                <a:gd name="connsiteY6" fmla="*/ 881058 h 2912291"/>
                <a:gd name="connsiteX7" fmla="*/ 1787165 w 1796706"/>
                <a:gd name="connsiteY7" fmla="*/ 1964507 h 2912291"/>
                <a:gd name="connsiteX8" fmla="*/ 173520 w 1796706"/>
                <a:gd name="connsiteY8" fmla="*/ 2855857 h 2912291"/>
                <a:gd name="connsiteX9" fmla="*/ 347960 w 1796706"/>
                <a:gd name="connsiteY9" fmla="*/ 2582259 h 2912291"/>
                <a:gd name="connsiteX10" fmla="*/ 540060 w 1796706"/>
                <a:gd name="connsiteY10" fmla="*/ 1508517 h 2912291"/>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7654 w 1804300"/>
                <a:gd name="connsiteY0" fmla="*/ 1436914 h 2840688"/>
                <a:gd name="connsiteX1" fmla="*/ 695942 w 1804300"/>
                <a:gd name="connsiteY1" fmla="*/ 41052 h 2840688"/>
                <a:gd name="connsiteX2" fmla="*/ 1769551 w 1804300"/>
                <a:gd name="connsiteY2" fmla="*/ 0 h 2840688"/>
                <a:gd name="connsiteX3" fmla="*/ 1149302 w 1804300"/>
                <a:gd name="connsiteY3" fmla="*/ 947769 h 2840688"/>
                <a:gd name="connsiteX4" fmla="*/ 941833 w 1804300"/>
                <a:gd name="connsiteY4" fmla="*/ 855559 h 2840688"/>
                <a:gd name="connsiteX5" fmla="*/ 1249195 w 1804300"/>
                <a:gd name="connsiteY5" fmla="*/ 294625 h 2840688"/>
                <a:gd name="connsiteX6" fmla="*/ 580685 w 1804300"/>
                <a:gd name="connsiteY6" fmla="*/ 809455 h 2840688"/>
                <a:gd name="connsiteX7" fmla="*/ 1794759 w 1804300"/>
                <a:gd name="connsiteY7" fmla="*/ 1892904 h 2840688"/>
                <a:gd name="connsiteX8" fmla="*/ 181114 w 1804300"/>
                <a:gd name="connsiteY8" fmla="*/ 2784254 h 2840688"/>
                <a:gd name="connsiteX9" fmla="*/ 355554 w 1804300"/>
                <a:gd name="connsiteY9" fmla="*/ 2510656 h 2840688"/>
                <a:gd name="connsiteX10" fmla="*/ 547654 w 1804300"/>
                <a:gd name="connsiteY10" fmla="*/ 1436914 h 2840688"/>
                <a:gd name="connsiteX0" fmla="*/ 547654 w 1804300"/>
                <a:gd name="connsiteY0" fmla="*/ 1438740 h 2842514"/>
                <a:gd name="connsiteX1" fmla="*/ 695942 w 1804300"/>
                <a:gd name="connsiteY1" fmla="*/ 42878 h 2842514"/>
                <a:gd name="connsiteX2" fmla="*/ 1769551 w 1804300"/>
                <a:gd name="connsiteY2" fmla="*/ 1826 h 2842514"/>
                <a:gd name="connsiteX3" fmla="*/ 1149302 w 1804300"/>
                <a:gd name="connsiteY3" fmla="*/ 949595 h 2842514"/>
                <a:gd name="connsiteX4" fmla="*/ 941833 w 1804300"/>
                <a:gd name="connsiteY4" fmla="*/ 857385 h 2842514"/>
                <a:gd name="connsiteX5" fmla="*/ 1249195 w 1804300"/>
                <a:gd name="connsiteY5" fmla="*/ 296451 h 2842514"/>
                <a:gd name="connsiteX6" fmla="*/ 580685 w 1804300"/>
                <a:gd name="connsiteY6" fmla="*/ 811281 h 2842514"/>
                <a:gd name="connsiteX7" fmla="*/ 1794759 w 1804300"/>
                <a:gd name="connsiteY7" fmla="*/ 1894730 h 2842514"/>
                <a:gd name="connsiteX8" fmla="*/ 181114 w 1804300"/>
                <a:gd name="connsiteY8" fmla="*/ 2786080 h 2842514"/>
                <a:gd name="connsiteX9" fmla="*/ 355554 w 1804300"/>
                <a:gd name="connsiteY9" fmla="*/ 2512482 h 2842514"/>
                <a:gd name="connsiteX10" fmla="*/ 547654 w 1804300"/>
                <a:gd name="connsiteY10" fmla="*/ 1438740 h 2842514"/>
                <a:gd name="connsiteX0" fmla="*/ 555354 w 1812000"/>
                <a:gd name="connsiteY0" fmla="*/ 1439254 h 2843028"/>
                <a:gd name="connsiteX1" fmla="*/ 688274 w 1812000"/>
                <a:gd name="connsiteY1" fmla="*/ 35708 h 2843028"/>
                <a:gd name="connsiteX2" fmla="*/ 1777251 w 1812000"/>
                <a:gd name="connsiteY2" fmla="*/ 2340 h 2843028"/>
                <a:gd name="connsiteX3" fmla="*/ 1157002 w 1812000"/>
                <a:gd name="connsiteY3" fmla="*/ 950109 h 2843028"/>
                <a:gd name="connsiteX4" fmla="*/ 949533 w 1812000"/>
                <a:gd name="connsiteY4" fmla="*/ 857899 h 2843028"/>
                <a:gd name="connsiteX5" fmla="*/ 1256895 w 1812000"/>
                <a:gd name="connsiteY5" fmla="*/ 296965 h 2843028"/>
                <a:gd name="connsiteX6" fmla="*/ 588385 w 1812000"/>
                <a:gd name="connsiteY6" fmla="*/ 811795 h 2843028"/>
                <a:gd name="connsiteX7" fmla="*/ 1802459 w 1812000"/>
                <a:gd name="connsiteY7" fmla="*/ 1895244 h 2843028"/>
                <a:gd name="connsiteX8" fmla="*/ 188814 w 1812000"/>
                <a:gd name="connsiteY8" fmla="*/ 2786594 h 2843028"/>
                <a:gd name="connsiteX9" fmla="*/ 363254 w 1812000"/>
                <a:gd name="connsiteY9" fmla="*/ 2512996 h 2843028"/>
                <a:gd name="connsiteX10" fmla="*/ 555354 w 1812000"/>
                <a:gd name="connsiteY10" fmla="*/ 1439254 h 2843028"/>
                <a:gd name="connsiteX0" fmla="*/ 535228 w 1791874"/>
                <a:gd name="connsiteY0" fmla="*/ 1439254 h 2843028"/>
                <a:gd name="connsiteX1" fmla="*/ 668148 w 1791874"/>
                <a:gd name="connsiteY1" fmla="*/ 35708 h 2843028"/>
                <a:gd name="connsiteX2" fmla="*/ 1757125 w 1791874"/>
                <a:gd name="connsiteY2" fmla="*/ 2340 h 2843028"/>
                <a:gd name="connsiteX3" fmla="*/ 1136876 w 1791874"/>
                <a:gd name="connsiteY3" fmla="*/ 950109 h 2843028"/>
                <a:gd name="connsiteX4" fmla="*/ 929407 w 1791874"/>
                <a:gd name="connsiteY4" fmla="*/ 857899 h 2843028"/>
                <a:gd name="connsiteX5" fmla="*/ 1236769 w 1791874"/>
                <a:gd name="connsiteY5" fmla="*/ 296965 h 2843028"/>
                <a:gd name="connsiteX6" fmla="*/ 568259 w 1791874"/>
                <a:gd name="connsiteY6" fmla="*/ 811795 h 2843028"/>
                <a:gd name="connsiteX7" fmla="*/ 1782333 w 1791874"/>
                <a:gd name="connsiteY7" fmla="*/ 1895244 h 2843028"/>
                <a:gd name="connsiteX8" fmla="*/ 168688 w 1791874"/>
                <a:gd name="connsiteY8" fmla="*/ 2786594 h 2843028"/>
                <a:gd name="connsiteX9" fmla="*/ 343128 w 1791874"/>
                <a:gd name="connsiteY9" fmla="*/ 2512996 h 2843028"/>
                <a:gd name="connsiteX10" fmla="*/ 535228 w 1791874"/>
                <a:gd name="connsiteY10" fmla="*/ 1439254 h 2843028"/>
                <a:gd name="connsiteX0" fmla="*/ 549866 w 1806512"/>
                <a:gd name="connsiteY0" fmla="*/ 1439254 h 2843028"/>
                <a:gd name="connsiteX1" fmla="*/ 682786 w 1806512"/>
                <a:gd name="connsiteY1" fmla="*/ 35708 h 2843028"/>
                <a:gd name="connsiteX2" fmla="*/ 1771763 w 1806512"/>
                <a:gd name="connsiteY2" fmla="*/ 2340 h 2843028"/>
                <a:gd name="connsiteX3" fmla="*/ 1151514 w 1806512"/>
                <a:gd name="connsiteY3" fmla="*/ 950109 h 2843028"/>
                <a:gd name="connsiteX4" fmla="*/ 944045 w 1806512"/>
                <a:gd name="connsiteY4" fmla="*/ 857899 h 2843028"/>
                <a:gd name="connsiteX5" fmla="*/ 1251407 w 1806512"/>
                <a:gd name="connsiteY5" fmla="*/ 296965 h 2843028"/>
                <a:gd name="connsiteX6" fmla="*/ 582897 w 1806512"/>
                <a:gd name="connsiteY6" fmla="*/ 811795 h 2843028"/>
                <a:gd name="connsiteX7" fmla="*/ 1796971 w 1806512"/>
                <a:gd name="connsiteY7" fmla="*/ 1895244 h 2843028"/>
                <a:gd name="connsiteX8" fmla="*/ 183326 w 1806512"/>
                <a:gd name="connsiteY8" fmla="*/ 2786594 h 2843028"/>
                <a:gd name="connsiteX9" fmla="*/ 357766 w 1806512"/>
                <a:gd name="connsiteY9" fmla="*/ 2512996 h 2843028"/>
                <a:gd name="connsiteX10" fmla="*/ 549866 w 1806512"/>
                <a:gd name="connsiteY10" fmla="*/ 1439254 h 2843028"/>
                <a:gd name="connsiteX0" fmla="*/ 555514 w 1812160"/>
                <a:gd name="connsiteY0" fmla="*/ 1439254 h 2843028"/>
                <a:gd name="connsiteX1" fmla="*/ 688434 w 1812160"/>
                <a:gd name="connsiteY1" fmla="*/ 35708 h 2843028"/>
                <a:gd name="connsiteX2" fmla="*/ 1777411 w 1812160"/>
                <a:gd name="connsiteY2" fmla="*/ 2340 h 2843028"/>
                <a:gd name="connsiteX3" fmla="*/ 1157162 w 1812160"/>
                <a:gd name="connsiteY3" fmla="*/ 950109 h 2843028"/>
                <a:gd name="connsiteX4" fmla="*/ 949693 w 1812160"/>
                <a:gd name="connsiteY4" fmla="*/ 857899 h 2843028"/>
                <a:gd name="connsiteX5" fmla="*/ 1257055 w 1812160"/>
                <a:gd name="connsiteY5" fmla="*/ 296965 h 2843028"/>
                <a:gd name="connsiteX6" fmla="*/ 588545 w 1812160"/>
                <a:gd name="connsiteY6" fmla="*/ 811795 h 2843028"/>
                <a:gd name="connsiteX7" fmla="*/ 1802619 w 1812160"/>
                <a:gd name="connsiteY7" fmla="*/ 1895244 h 2843028"/>
                <a:gd name="connsiteX8" fmla="*/ 188974 w 1812160"/>
                <a:gd name="connsiteY8" fmla="*/ 2786594 h 2843028"/>
                <a:gd name="connsiteX9" fmla="*/ 363414 w 1812160"/>
                <a:gd name="connsiteY9" fmla="*/ 2512996 h 2843028"/>
                <a:gd name="connsiteX10" fmla="*/ 555514 w 1812160"/>
                <a:gd name="connsiteY10" fmla="*/ 1439254 h 2843028"/>
                <a:gd name="connsiteX0" fmla="*/ 548082 w 1804728"/>
                <a:gd name="connsiteY0" fmla="*/ 1440109 h 2843883"/>
                <a:gd name="connsiteX1" fmla="*/ 696370 w 1804728"/>
                <a:gd name="connsiteY1" fmla="*/ 28879 h 2843883"/>
                <a:gd name="connsiteX2" fmla="*/ 1769979 w 1804728"/>
                <a:gd name="connsiteY2" fmla="*/ 3195 h 2843883"/>
                <a:gd name="connsiteX3" fmla="*/ 1149730 w 1804728"/>
                <a:gd name="connsiteY3" fmla="*/ 950964 h 2843883"/>
                <a:gd name="connsiteX4" fmla="*/ 942261 w 1804728"/>
                <a:gd name="connsiteY4" fmla="*/ 858754 h 2843883"/>
                <a:gd name="connsiteX5" fmla="*/ 1249623 w 1804728"/>
                <a:gd name="connsiteY5" fmla="*/ 297820 h 2843883"/>
                <a:gd name="connsiteX6" fmla="*/ 581113 w 1804728"/>
                <a:gd name="connsiteY6" fmla="*/ 812650 h 2843883"/>
                <a:gd name="connsiteX7" fmla="*/ 1795187 w 1804728"/>
                <a:gd name="connsiteY7" fmla="*/ 1896099 h 2843883"/>
                <a:gd name="connsiteX8" fmla="*/ 181542 w 1804728"/>
                <a:gd name="connsiteY8" fmla="*/ 2787449 h 2843883"/>
                <a:gd name="connsiteX9" fmla="*/ 355982 w 1804728"/>
                <a:gd name="connsiteY9" fmla="*/ 2513851 h 2843883"/>
                <a:gd name="connsiteX10" fmla="*/ 548082 w 1804728"/>
                <a:gd name="connsiteY10" fmla="*/ 1440109 h 2843883"/>
                <a:gd name="connsiteX0" fmla="*/ 548082 w 1804728"/>
                <a:gd name="connsiteY0" fmla="*/ 1438442 h 2842216"/>
                <a:gd name="connsiteX1" fmla="*/ 696370 w 1804728"/>
                <a:gd name="connsiteY1" fmla="*/ 27212 h 2842216"/>
                <a:gd name="connsiteX2" fmla="*/ 1769979 w 1804728"/>
                <a:gd name="connsiteY2" fmla="*/ 1528 h 2842216"/>
                <a:gd name="connsiteX3" fmla="*/ 1149730 w 1804728"/>
                <a:gd name="connsiteY3" fmla="*/ 949297 h 2842216"/>
                <a:gd name="connsiteX4" fmla="*/ 942261 w 1804728"/>
                <a:gd name="connsiteY4" fmla="*/ 857087 h 2842216"/>
                <a:gd name="connsiteX5" fmla="*/ 1249623 w 1804728"/>
                <a:gd name="connsiteY5" fmla="*/ 296153 h 2842216"/>
                <a:gd name="connsiteX6" fmla="*/ 581113 w 1804728"/>
                <a:gd name="connsiteY6" fmla="*/ 810983 h 2842216"/>
                <a:gd name="connsiteX7" fmla="*/ 1795187 w 1804728"/>
                <a:gd name="connsiteY7" fmla="*/ 1894432 h 2842216"/>
                <a:gd name="connsiteX8" fmla="*/ 181542 w 1804728"/>
                <a:gd name="connsiteY8" fmla="*/ 2785782 h 2842216"/>
                <a:gd name="connsiteX9" fmla="*/ 355982 w 1804728"/>
                <a:gd name="connsiteY9" fmla="*/ 2512184 h 2842216"/>
                <a:gd name="connsiteX10" fmla="*/ 548082 w 1804728"/>
                <a:gd name="connsiteY10" fmla="*/ 1438442 h 2842216"/>
                <a:gd name="connsiteX0" fmla="*/ 548082 w 1804728"/>
                <a:gd name="connsiteY0" fmla="*/ 1439299 h 2843073"/>
                <a:gd name="connsiteX1" fmla="*/ 696370 w 1804728"/>
                <a:gd name="connsiteY1" fmla="*/ 28069 h 2843073"/>
                <a:gd name="connsiteX2" fmla="*/ 1769979 w 1804728"/>
                <a:gd name="connsiteY2" fmla="*/ 2385 h 2843073"/>
                <a:gd name="connsiteX3" fmla="*/ 1149730 w 1804728"/>
                <a:gd name="connsiteY3" fmla="*/ 950154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7151 h 2840925"/>
                <a:gd name="connsiteX1" fmla="*/ 696370 w 1804728"/>
                <a:gd name="connsiteY1" fmla="*/ 25921 h 2840925"/>
                <a:gd name="connsiteX2" fmla="*/ 1779503 w 1804728"/>
                <a:gd name="connsiteY2" fmla="*/ 2618 h 2840925"/>
                <a:gd name="connsiteX3" fmla="*/ 1133061 w 1804728"/>
                <a:gd name="connsiteY3" fmla="*/ 981343 h 2840925"/>
                <a:gd name="connsiteX4" fmla="*/ 942261 w 1804728"/>
                <a:gd name="connsiteY4" fmla="*/ 853415 h 2840925"/>
                <a:gd name="connsiteX5" fmla="*/ 1244860 w 1804728"/>
                <a:gd name="connsiteY5" fmla="*/ 304387 h 2840925"/>
                <a:gd name="connsiteX6" fmla="*/ 581113 w 1804728"/>
                <a:gd name="connsiteY6" fmla="*/ 809692 h 2840925"/>
                <a:gd name="connsiteX7" fmla="*/ 1795187 w 1804728"/>
                <a:gd name="connsiteY7" fmla="*/ 1893141 h 2840925"/>
                <a:gd name="connsiteX8" fmla="*/ 181542 w 1804728"/>
                <a:gd name="connsiteY8" fmla="*/ 2784491 h 2840925"/>
                <a:gd name="connsiteX9" fmla="*/ 355982 w 1804728"/>
                <a:gd name="connsiteY9" fmla="*/ 2510893 h 2840925"/>
                <a:gd name="connsiteX10" fmla="*/ 548082 w 1804728"/>
                <a:gd name="connsiteY10" fmla="*/ 1437151 h 2840925"/>
                <a:gd name="connsiteX0" fmla="*/ 548082 w 1804728"/>
                <a:gd name="connsiteY0" fmla="*/ 1434533 h 2838307"/>
                <a:gd name="connsiteX1" fmla="*/ 696370 w 1804728"/>
                <a:gd name="connsiteY1" fmla="*/ 23303 h 2838307"/>
                <a:gd name="connsiteX2" fmla="*/ 1779503 w 1804728"/>
                <a:gd name="connsiteY2" fmla="*/ 0 h 2838307"/>
                <a:gd name="connsiteX3" fmla="*/ 1133061 w 1804728"/>
                <a:gd name="connsiteY3" fmla="*/ 978725 h 2838307"/>
                <a:gd name="connsiteX4" fmla="*/ 942261 w 1804728"/>
                <a:gd name="connsiteY4" fmla="*/ 850797 h 2838307"/>
                <a:gd name="connsiteX5" fmla="*/ 1244860 w 1804728"/>
                <a:gd name="connsiteY5" fmla="*/ 301769 h 2838307"/>
                <a:gd name="connsiteX6" fmla="*/ 581113 w 1804728"/>
                <a:gd name="connsiteY6" fmla="*/ 807074 h 2838307"/>
                <a:gd name="connsiteX7" fmla="*/ 1795187 w 1804728"/>
                <a:gd name="connsiteY7" fmla="*/ 1890523 h 2838307"/>
                <a:gd name="connsiteX8" fmla="*/ 181542 w 1804728"/>
                <a:gd name="connsiteY8" fmla="*/ 2781873 h 2838307"/>
                <a:gd name="connsiteX9" fmla="*/ 355982 w 1804728"/>
                <a:gd name="connsiteY9" fmla="*/ 2508275 h 2838307"/>
                <a:gd name="connsiteX10" fmla="*/ 548082 w 180472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8191 w 1824837"/>
                <a:gd name="connsiteY0" fmla="*/ 1437865 h 2841639"/>
                <a:gd name="connsiteX1" fmla="*/ 680760 w 1824837"/>
                <a:gd name="connsiteY1" fmla="*/ 36160 h 2841639"/>
                <a:gd name="connsiteX2" fmla="*/ 1799612 w 1824837"/>
                <a:gd name="connsiteY2" fmla="*/ 3332 h 2841639"/>
                <a:gd name="connsiteX3" fmla="*/ 1153170 w 1824837"/>
                <a:gd name="connsiteY3" fmla="*/ 982057 h 2841639"/>
                <a:gd name="connsiteX4" fmla="*/ 962370 w 1824837"/>
                <a:gd name="connsiteY4" fmla="*/ 854129 h 2841639"/>
                <a:gd name="connsiteX5" fmla="*/ 1264969 w 1824837"/>
                <a:gd name="connsiteY5" fmla="*/ 305101 h 2841639"/>
                <a:gd name="connsiteX6" fmla="*/ 601222 w 1824837"/>
                <a:gd name="connsiteY6" fmla="*/ 810406 h 2841639"/>
                <a:gd name="connsiteX7" fmla="*/ 1815296 w 1824837"/>
                <a:gd name="connsiteY7" fmla="*/ 1893855 h 2841639"/>
                <a:gd name="connsiteX8" fmla="*/ 201651 w 1824837"/>
                <a:gd name="connsiteY8" fmla="*/ 2785205 h 2841639"/>
                <a:gd name="connsiteX9" fmla="*/ 376091 w 1824837"/>
                <a:gd name="connsiteY9" fmla="*/ 2511607 h 2841639"/>
                <a:gd name="connsiteX10" fmla="*/ 568191 w 1824837"/>
                <a:gd name="connsiteY10" fmla="*/ 1437865 h 2841639"/>
                <a:gd name="connsiteX0" fmla="*/ 535707 w 1792353"/>
                <a:gd name="connsiteY0" fmla="*/ 1437865 h 2841639"/>
                <a:gd name="connsiteX1" fmla="*/ 648276 w 1792353"/>
                <a:gd name="connsiteY1" fmla="*/ 36160 h 2841639"/>
                <a:gd name="connsiteX2" fmla="*/ 1767128 w 1792353"/>
                <a:gd name="connsiteY2" fmla="*/ 3332 h 2841639"/>
                <a:gd name="connsiteX3" fmla="*/ 1120686 w 1792353"/>
                <a:gd name="connsiteY3" fmla="*/ 982057 h 2841639"/>
                <a:gd name="connsiteX4" fmla="*/ 929886 w 1792353"/>
                <a:gd name="connsiteY4" fmla="*/ 854129 h 2841639"/>
                <a:gd name="connsiteX5" fmla="*/ 1232485 w 1792353"/>
                <a:gd name="connsiteY5" fmla="*/ 305101 h 2841639"/>
                <a:gd name="connsiteX6" fmla="*/ 568738 w 1792353"/>
                <a:gd name="connsiteY6" fmla="*/ 810406 h 2841639"/>
                <a:gd name="connsiteX7" fmla="*/ 1782812 w 1792353"/>
                <a:gd name="connsiteY7" fmla="*/ 1893855 h 2841639"/>
                <a:gd name="connsiteX8" fmla="*/ 169167 w 1792353"/>
                <a:gd name="connsiteY8" fmla="*/ 2785205 h 2841639"/>
                <a:gd name="connsiteX9" fmla="*/ 343607 w 1792353"/>
                <a:gd name="connsiteY9" fmla="*/ 2511607 h 2841639"/>
                <a:gd name="connsiteX10" fmla="*/ 535707 w 1792353"/>
                <a:gd name="connsiteY10" fmla="*/ 1437865 h 2841639"/>
                <a:gd name="connsiteX0" fmla="*/ 538303 w 1794949"/>
                <a:gd name="connsiteY0" fmla="*/ 1437865 h 2841639"/>
                <a:gd name="connsiteX1" fmla="*/ 650872 w 1794949"/>
                <a:gd name="connsiteY1" fmla="*/ 36160 h 2841639"/>
                <a:gd name="connsiteX2" fmla="*/ 1769724 w 1794949"/>
                <a:gd name="connsiteY2" fmla="*/ 3332 h 2841639"/>
                <a:gd name="connsiteX3" fmla="*/ 1123282 w 1794949"/>
                <a:gd name="connsiteY3" fmla="*/ 982057 h 2841639"/>
                <a:gd name="connsiteX4" fmla="*/ 932482 w 1794949"/>
                <a:gd name="connsiteY4" fmla="*/ 854129 h 2841639"/>
                <a:gd name="connsiteX5" fmla="*/ 1235081 w 1794949"/>
                <a:gd name="connsiteY5" fmla="*/ 305101 h 2841639"/>
                <a:gd name="connsiteX6" fmla="*/ 571334 w 1794949"/>
                <a:gd name="connsiteY6" fmla="*/ 810406 h 2841639"/>
                <a:gd name="connsiteX7" fmla="*/ 1785408 w 1794949"/>
                <a:gd name="connsiteY7" fmla="*/ 1893855 h 2841639"/>
                <a:gd name="connsiteX8" fmla="*/ 171763 w 1794949"/>
                <a:gd name="connsiteY8" fmla="*/ 2785205 h 2841639"/>
                <a:gd name="connsiteX9" fmla="*/ 346203 w 1794949"/>
                <a:gd name="connsiteY9" fmla="*/ 2511607 h 2841639"/>
                <a:gd name="connsiteX10" fmla="*/ 538303 w 1794949"/>
                <a:gd name="connsiteY10" fmla="*/ 1437865 h 2841639"/>
                <a:gd name="connsiteX0" fmla="*/ 538303 w 1794949"/>
                <a:gd name="connsiteY0" fmla="*/ 1439442 h 2843216"/>
                <a:gd name="connsiteX1" fmla="*/ 650872 w 1794949"/>
                <a:gd name="connsiteY1" fmla="*/ 37737 h 2843216"/>
                <a:gd name="connsiteX2" fmla="*/ 1769724 w 1794949"/>
                <a:gd name="connsiteY2" fmla="*/ 4909 h 2843216"/>
                <a:gd name="connsiteX3" fmla="*/ 1123282 w 1794949"/>
                <a:gd name="connsiteY3" fmla="*/ 983634 h 2843216"/>
                <a:gd name="connsiteX4" fmla="*/ 932482 w 1794949"/>
                <a:gd name="connsiteY4" fmla="*/ 855706 h 2843216"/>
                <a:gd name="connsiteX5" fmla="*/ 1235081 w 1794949"/>
                <a:gd name="connsiteY5" fmla="*/ 306678 h 2843216"/>
                <a:gd name="connsiteX6" fmla="*/ 571334 w 1794949"/>
                <a:gd name="connsiteY6" fmla="*/ 811983 h 2843216"/>
                <a:gd name="connsiteX7" fmla="*/ 1785408 w 1794949"/>
                <a:gd name="connsiteY7" fmla="*/ 1895432 h 2843216"/>
                <a:gd name="connsiteX8" fmla="*/ 171763 w 1794949"/>
                <a:gd name="connsiteY8" fmla="*/ 2786782 h 2843216"/>
                <a:gd name="connsiteX9" fmla="*/ 346203 w 1794949"/>
                <a:gd name="connsiteY9" fmla="*/ 2513184 h 2843216"/>
                <a:gd name="connsiteX10" fmla="*/ 538303 w 1794949"/>
                <a:gd name="connsiteY10" fmla="*/ 1439442 h 2843216"/>
                <a:gd name="connsiteX0" fmla="*/ 538303 w 1794949"/>
                <a:gd name="connsiteY0" fmla="*/ 1441380 h 2845154"/>
                <a:gd name="connsiteX1" fmla="*/ 650872 w 1794949"/>
                <a:gd name="connsiteY1" fmla="*/ 39675 h 2845154"/>
                <a:gd name="connsiteX2" fmla="*/ 1769724 w 1794949"/>
                <a:gd name="connsiteY2" fmla="*/ 6847 h 2845154"/>
                <a:gd name="connsiteX3" fmla="*/ 1123282 w 1794949"/>
                <a:gd name="connsiteY3" fmla="*/ 985572 h 2845154"/>
                <a:gd name="connsiteX4" fmla="*/ 932482 w 1794949"/>
                <a:gd name="connsiteY4" fmla="*/ 857644 h 2845154"/>
                <a:gd name="connsiteX5" fmla="*/ 1235081 w 1794949"/>
                <a:gd name="connsiteY5" fmla="*/ 308616 h 2845154"/>
                <a:gd name="connsiteX6" fmla="*/ 571334 w 1794949"/>
                <a:gd name="connsiteY6" fmla="*/ 813921 h 2845154"/>
                <a:gd name="connsiteX7" fmla="*/ 1785408 w 1794949"/>
                <a:gd name="connsiteY7" fmla="*/ 1897370 h 2845154"/>
                <a:gd name="connsiteX8" fmla="*/ 171763 w 1794949"/>
                <a:gd name="connsiteY8" fmla="*/ 2788720 h 2845154"/>
                <a:gd name="connsiteX9" fmla="*/ 346203 w 1794949"/>
                <a:gd name="connsiteY9" fmla="*/ 2515122 h 2845154"/>
                <a:gd name="connsiteX10" fmla="*/ 538303 w 1794949"/>
                <a:gd name="connsiteY10" fmla="*/ 1441380 h 2845154"/>
                <a:gd name="connsiteX0" fmla="*/ 538303 w 1794949"/>
                <a:gd name="connsiteY0" fmla="*/ 1438496 h 2842270"/>
                <a:gd name="connsiteX1" fmla="*/ 650872 w 1794949"/>
                <a:gd name="connsiteY1" fmla="*/ 36791 h 2842270"/>
                <a:gd name="connsiteX2" fmla="*/ 1769724 w 1794949"/>
                <a:gd name="connsiteY2" fmla="*/ 3963 h 2842270"/>
                <a:gd name="connsiteX3" fmla="*/ 1123282 w 1794949"/>
                <a:gd name="connsiteY3" fmla="*/ 982688 h 2842270"/>
                <a:gd name="connsiteX4" fmla="*/ 932482 w 1794949"/>
                <a:gd name="connsiteY4" fmla="*/ 854760 h 2842270"/>
                <a:gd name="connsiteX5" fmla="*/ 1235081 w 1794949"/>
                <a:gd name="connsiteY5" fmla="*/ 305732 h 2842270"/>
                <a:gd name="connsiteX6" fmla="*/ 571334 w 1794949"/>
                <a:gd name="connsiteY6" fmla="*/ 811037 h 2842270"/>
                <a:gd name="connsiteX7" fmla="*/ 1785408 w 1794949"/>
                <a:gd name="connsiteY7" fmla="*/ 1894486 h 2842270"/>
                <a:gd name="connsiteX8" fmla="*/ 171763 w 1794949"/>
                <a:gd name="connsiteY8" fmla="*/ 2785836 h 2842270"/>
                <a:gd name="connsiteX9" fmla="*/ 346203 w 1794949"/>
                <a:gd name="connsiteY9" fmla="*/ 2512238 h 2842270"/>
                <a:gd name="connsiteX10" fmla="*/ 538303 w 1794949"/>
                <a:gd name="connsiteY10" fmla="*/ 1438496 h 2842270"/>
                <a:gd name="connsiteX0" fmla="*/ 538303 w 1794949"/>
                <a:gd name="connsiteY0" fmla="*/ 1440405 h 2844179"/>
                <a:gd name="connsiteX1" fmla="*/ 650872 w 1794949"/>
                <a:gd name="connsiteY1" fmla="*/ 38700 h 2844179"/>
                <a:gd name="connsiteX2" fmla="*/ 1769724 w 1794949"/>
                <a:gd name="connsiteY2" fmla="*/ 5872 h 2844179"/>
                <a:gd name="connsiteX3" fmla="*/ 1123282 w 1794949"/>
                <a:gd name="connsiteY3" fmla="*/ 984597 h 2844179"/>
                <a:gd name="connsiteX4" fmla="*/ 932482 w 1794949"/>
                <a:gd name="connsiteY4" fmla="*/ 856669 h 2844179"/>
                <a:gd name="connsiteX5" fmla="*/ 1235081 w 1794949"/>
                <a:gd name="connsiteY5" fmla="*/ 307641 h 2844179"/>
                <a:gd name="connsiteX6" fmla="*/ 571334 w 1794949"/>
                <a:gd name="connsiteY6" fmla="*/ 812946 h 2844179"/>
                <a:gd name="connsiteX7" fmla="*/ 1785408 w 1794949"/>
                <a:gd name="connsiteY7" fmla="*/ 1896395 h 2844179"/>
                <a:gd name="connsiteX8" fmla="*/ 171763 w 1794949"/>
                <a:gd name="connsiteY8" fmla="*/ 2787745 h 2844179"/>
                <a:gd name="connsiteX9" fmla="*/ 346203 w 1794949"/>
                <a:gd name="connsiteY9" fmla="*/ 2514147 h 2844179"/>
                <a:gd name="connsiteX10" fmla="*/ 538303 w 1794949"/>
                <a:gd name="connsiteY10" fmla="*/ 1440405 h 2844179"/>
                <a:gd name="connsiteX0" fmla="*/ 538303 w 1794949"/>
                <a:gd name="connsiteY0" fmla="*/ 1437060 h 2840834"/>
                <a:gd name="connsiteX1" fmla="*/ 650872 w 1794949"/>
                <a:gd name="connsiteY1" fmla="*/ 44880 h 2840834"/>
                <a:gd name="connsiteX2" fmla="*/ 1769724 w 1794949"/>
                <a:gd name="connsiteY2" fmla="*/ 2527 h 2840834"/>
                <a:gd name="connsiteX3" fmla="*/ 1123282 w 1794949"/>
                <a:gd name="connsiteY3" fmla="*/ 981252 h 2840834"/>
                <a:gd name="connsiteX4" fmla="*/ 932482 w 1794949"/>
                <a:gd name="connsiteY4" fmla="*/ 853324 h 2840834"/>
                <a:gd name="connsiteX5" fmla="*/ 1235081 w 1794949"/>
                <a:gd name="connsiteY5" fmla="*/ 304296 h 2840834"/>
                <a:gd name="connsiteX6" fmla="*/ 571334 w 1794949"/>
                <a:gd name="connsiteY6" fmla="*/ 809601 h 2840834"/>
                <a:gd name="connsiteX7" fmla="*/ 1785408 w 1794949"/>
                <a:gd name="connsiteY7" fmla="*/ 1893050 h 2840834"/>
                <a:gd name="connsiteX8" fmla="*/ 171763 w 1794949"/>
                <a:gd name="connsiteY8" fmla="*/ 2784400 h 2840834"/>
                <a:gd name="connsiteX9" fmla="*/ 346203 w 1794949"/>
                <a:gd name="connsiteY9" fmla="*/ 2510802 h 2840834"/>
                <a:gd name="connsiteX10" fmla="*/ 538303 w 1794949"/>
                <a:gd name="connsiteY10" fmla="*/ 1437060 h 2840834"/>
                <a:gd name="connsiteX0" fmla="*/ 537166 w 1793812"/>
                <a:gd name="connsiteY0" fmla="*/ 1437750 h 2841524"/>
                <a:gd name="connsiteX1" fmla="*/ 652116 w 1793812"/>
                <a:gd name="connsiteY1" fmla="*/ 43189 h 2841524"/>
                <a:gd name="connsiteX2" fmla="*/ 1768587 w 1793812"/>
                <a:gd name="connsiteY2" fmla="*/ 3217 h 2841524"/>
                <a:gd name="connsiteX3" fmla="*/ 1122145 w 1793812"/>
                <a:gd name="connsiteY3" fmla="*/ 981942 h 2841524"/>
                <a:gd name="connsiteX4" fmla="*/ 931345 w 1793812"/>
                <a:gd name="connsiteY4" fmla="*/ 854014 h 2841524"/>
                <a:gd name="connsiteX5" fmla="*/ 1233944 w 1793812"/>
                <a:gd name="connsiteY5" fmla="*/ 304986 h 2841524"/>
                <a:gd name="connsiteX6" fmla="*/ 570197 w 1793812"/>
                <a:gd name="connsiteY6" fmla="*/ 810291 h 2841524"/>
                <a:gd name="connsiteX7" fmla="*/ 1784271 w 1793812"/>
                <a:gd name="connsiteY7" fmla="*/ 1893740 h 2841524"/>
                <a:gd name="connsiteX8" fmla="*/ 170626 w 1793812"/>
                <a:gd name="connsiteY8" fmla="*/ 2785090 h 2841524"/>
                <a:gd name="connsiteX9" fmla="*/ 345066 w 1793812"/>
                <a:gd name="connsiteY9" fmla="*/ 2511492 h 2841524"/>
                <a:gd name="connsiteX10" fmla="*/ 537166 w 1793812"/>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85015 w 1808630"/>
                <a:gd name="connsiteY6" fmla="*/ 810291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54057 w 1808630"/>
                <a:gd name="connsiteY6" fmla="*/ 755523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550587 w 1805160"/>
                <a:gd name="connsiteY7" fmla="*/ 7572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3937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41809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41809 h 2843202"/>
                <a:gd name="connsiteX0" fmla="*/ 555823 w 1812469"/>
                <a:gd name="connsiteY0" fmla="*/ 1441809 h 2843202"/>
                <a:gd name="connsiteX1" fmla="*/ 677917 w 1812469"/>
                <a:gd name="connsiteY1" fmla="*/ 40104 h 2843202"/>
                <a:gd name="connsiteX2" fmla="*/ 1787244 w 1812469"/>
                <a:gd name="connsiteY2" fmla="*/ 4895 h 2843202"/>
                <a:gd name="connsiteX3" fmla="*/ 1140802 w 1812469"/>
                <a:gd name="connsiteY3" fmla="*/ 983620 h 2843202"/>
                <a:gd name="connsiteX4" fmla="*/ 950002 w 1812469"/>
                <a:gd name="connsiteY4" fmla="*/ 855692 h 2843202"/>
                <a:gd name="connsiteX5" fmla="*/ 1247839 w 1812469"/>
                <a:gd name="connsiteY5" fmla="*/ 320952 h 2843202"/>
                <a:gd name="connsiteX6" fmla="*/ 539324 w 1812469"/>
                <a:gd name="connsiteY6" fmla="*/ 306045 h 2843202"/>
                <a:gd name="connsiteX7" fmla="*/ 703152 w 1812469"/>
                <a:gd name="connsiteY7" fmla="*/ 881026 h 2843202"/>
                <a:gd name="connsiteX8" fmla="*/ 1802928 w 1812469"/>
                <a:gd name="connsiteY8" fmla="*/ 1895418 h 2843202"/>
                <a:gd name="connsiteX9" fmla="*/ 189283 w 1812469"/>
                <a:gd name="connsiteY9" fmla="*/ 2786768 h 2843202"/>
                <a:gd name="connsiteX10" fmla="*/ 363723 w 1812469"/>
                <a:gd name="connsiteY10" fmla="*/ 2513170 h 2843202"/>
                <a:gd name="connsiteX11" fmla="*/ 555823 w 1812469"/>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5935"/>
                <a:gd name="connsiteY0" fmla="*/ 1441809 h 2836414"/>
                <a:gd name="connsiteX1" fmla="*/ 671856 w 1805935"/>
                <a:gd name="connsiteY1" fmla="*/ 40104 h 2836414"/>
                <a:gd name="connsiteX2" fmla="*/ 1781183 w 1805935"/>
                <a:gd name="connsiteY2" fmla="*/ 4895 h 2836414"/>
                <a:gd name="connsiteX3" fmla="*/ 1134741 w 1805935"/>
                <a:gd name="connsiteY3" fmla="*/ 983620 h 2836414"/>
                <a:gd name="connsiteX4" fmla="*/ 943941 w 1805935"/>
                <a:gd name="connsiteY4" fmla="*/ 855692 h 2836414"/>
                <a:gd name="connsiteX5" fmla="*/ 1241778 w 1805935"/>
                <a:gd name="connsiteY5" fmla="*/ 320952 h 2836414"/>
                <a:gd name="connsiteX6" fmla="*/ 533263 w 1805935"/>
                <a:gd name="connsiteY6" fmla="*/ 306045 h 2836414"/>
                <a:gd name="connsiteX7" fmla="*/ 697091 w 1805935"/>
                <a:gd name="connsiteY7" fmla="*/ 881026 h 2836414"/>
                <a:gd name="connsiteX8" fmla="*/ 1796867 w 1805935"/>
                <a:gd name="connsiteY8" fmla="*/ 1895418 h 2836414"/>
                <a:gd name="connsiteX9" fmla="*/ 183222 w 1805935"/>
                <a:gd name="connsiteY9" fmla="*/ 2786768 h 2836414"/>
                <a:gd name="connsiteX10" fmla="*/ 367187 w 1805935"/>
                <a:gd name="connsiteY10" fmla="*/ 2506026 h 2836414"/>
                <a:gd name="connsiteX11" fmla="*/ 1302406 w 1805935"/>
                <a:gd name="connsiteY11" fmla="*/ 2377732 h 2836414"/>
                <a:gd name="connsiteX12" fmla="*/ 549762 w 1805935"/>
                <a:gd name="connsiteY12" fmla="*/ 1441809 h 2836414"/>
                <a:gd name="connsiteX0" fmla="*/ 549762 w 1805617"/>
                <a:gd name="connsiteY0" fmla="*/ 1441809 h 2843202"/>
                <a:gd name="connsiteX1" fmla="*/ 671856 w 1805617"/>
                <a:gd name="connsiteY1" fmla="*/ 40104 h 2843202"/>
                <a:gd name="connsiteX2" fmla="*/ 1781183 w 1805617"/>
                <a:gd name="connsiteY2" fmla="*/ 4895 h 2843202"/>
                <a:gd name="connsiteX3" fmla="*/ 1134741 w 1805617"/>
                <a:gd name="connsiteY3" fmla="*/ 983620 h 2843202"/>
                <a:gd name="connsiteX4" fmla="*/ 943941 w 1805617"/>
                <a:gd name="connsiteY4" fmla="*/ 855692 h 2843202"/>
                <a:gd name="connsiteX5" fmla="*/ 1241778 w 1805617"/>
                <a:gd name="connsiteY5" fmla="*/ 320952 h 2843202"/>
                <a:gd name="connsiteX6" fmla="*/ 533263 w 1805617"/>
                <a:gd name="connsiteY6" fmla="*/ 306045 h 2843202"/>
                <a:gd name="connsiteX7" fmla="*/ 697091 w 1805617"/>
                <a:gd name="connsiteY7" fmla="*/ 881026 h 2843202"/>
                <a:gd name="connsiteX8" fmla="*/ 1796867 w 1805617"/>
                <a:gd name="connsiteY8" fmla="*/ 1895418 h 2843202"/>
                <a:gd name="connsiteX9" fmla="*/ 183222 w 1805617"/>
                <a:gd name="connsiteY9" fmla="*/ 2786768 h 2843202"/>
                <a:gd name="connsiteX10" fmla="*/ 367187 w 1805617"/>
                <a:gd name="connsiteY10" fmla="*/ 2506026 h 2843202"/>
                <a:gd name="connsiteX11" fmla="*/ 1302406 w 1805617"/>
                <a:gd name="connsiteY11" fmla="*/ 2377732 h 2843202"/>
                <a:gd name="connsiteX12" fmla="*/ 549762 w 1805617"/>
                <a:gd name="connsiteY12" fmla="*/ 1441809 h 2843202"/>
                <a:gd name="connsiteX0" fmla="*/ 549762 w 1809072"/>
                <a:gd name="connsiteY0" fmla="*/ 1441809 h 2845822"/>
                <a:gd name="connsiteX1" fmla="*/ 671856 w 1809072"/>
                <a:gd name="connsiteY1" fmla="*/ 40104 h 2845822"/>
                <a:gd name="connsiteX2" fmla="*/ 1781183 w 1809072"/>
                <a:gd name="connsiteY2" fmla="*/ 4895 h 2845822"/>
                <a:gd name="connsiteX3" fmla="*/ 1134741 w 1809072"/>
                <a:gd name="connsiteY3" fmla="*/ 983620 h 2845822"/>
                <a:gd name="connsiteX4" fmla="*/ 943941 w 1809072"/>
                <a:gd name="connsiteY4" fmla="*/ 855692 h 2845822"/>
                <a:gd name="connsiteX5" fmla="*/ 1241778 w 1809072"/>
                <a:gd name="connsiteY5" fmla="*/ 320952 h 2845822"/>
                <a:gd name="connsiteX6" fmla="*/ 533263 w 1809072"/>
                <a:gd name="connsiteY6" fmla="*/ 306045 h 2845822"/>
                <a:gd name="connsiteX7" fmla="*/ 697091 w 1809072"/>
                <a:gd name="connsiteY7" fmla="*/ 881026 h 2845822"/>
                <a:gd name="connsiteX8" fmla="*/ 1796867 w 1809072"/>
                <a:gd name="connsiteY8" fmla="*/ 1895418 h 2845822"/>
                <a:gd name="connsiteX9" fmla="*/ 183222 w 1809072"/>
                <a:gd name="connsiteY9" fmla="*/ 2786768 h 2845822"/>
                <a:gd name="connsiteX10" fmla="*/ 367187 w 1809072"/>
                <a:gd name="connsiteY10" fmla="*/ 2506026 h 2845822"/>
                <a:gd name="connsiteX11" fmla="*/ 1302406 w 1809072"/>
                <a:gd name="connsiteY11" fmla="*/ 2377732 h 2845822"/>
                <a:gd name="connsiteX12" fmla="*/ 549762 w 1809072"/>
                <a:gd name="connsiteY12" fmla="*/ 1441809 h 2845822"/>
                <a:gd name="connsiteX0" fmla="*/ 549762 w 1808500"/>
                <a:gd name="connsiteY0" fmla="*/ 1441809 h 2841912"/>
                <a:gd name="connsiteX1" fmla="*/ 671856 w 1808500"/>
                <a:gd name="connsiteY1" fmla="*/ 40104 h 2841912"/>
                <a:gd name="connsiteX2" fmla="*/ 1781183 w 1808500"/>
                <a:gd name="connsiteY2" fmla="*/ 4895 h 2841912"/>
                <a:gd name="connsiteX3" fmla="*/ 1134741 w 1808500"/>
                <a:gd name="connsiteY3" fmla="*/ 983620 h 2841912"/>
                <a:gd name="connsiteX4" fmla="*/ 943941 w 1808500"/>
                <a:gd name="connsiteY4" fmla="*/ 855692 h 2841912"/>
                <a:gd name="connsiteX5" fmla="*/ 1241778 w 1808500"/>
                <a:gd name="connsiteY5" fmla="*/ 320952 h 2841912"/>
                <a:gd name="connsiteX6" fmla="*/ 533263 w 1808500"/>
                <a:gd name="connsiteY6" fmla="*/ 306045 h 2841912"/>
                <a:gd name="connsiteX7" fmla="*/ 697091 w 1808500"/>
                <a:gd name="connsiteY7" fmla="*/ 881026 h 2841912"/>
                <a:gd name="connsiteX8" fmla="*/ 1796867 w 1808500"/>
                <a:gd name="connsiteY8" fmla="*/ 1895418 h 2841912"/>
                <a:gd name="connsiteX9" fmla="*/ 183222 w 1808500"/>
                <a:gd name="connsiteY9" fmla="*/ 2786768 h 2841912"/>
                <a:gd name="connsiteX10" fmla="*/ 367187 w 1808500"/>
                <a:gd name="connsiteY10" fmla="*/ 2506026 h 2841912"/>
                <a:gd name="connsiteX11" fmla="*/ 1302406 w 1808500"/>
                <a:gd name="connsiteY11" fmla="*/ 2377732 h 2841912"/>
                <a:gd name="connsiteX12" fmla="*/ 549762 w 1808500"/>
                <a:gd name="connsiteY12" fmla="*/ 1441809 h 2841912"/>
                <a:gd name="connsiteX0" fmla="*/ 549762 w 1808500"/>
                <a:gd name="connsiteY0" fmla="*/ 1441809 h 2843032"/>
                <a:gd name="connsiteX1" fmla="*/ 671856 w 1808500"/>
                <a:gd name="connsiteY1" fmla="*/ 40104 h 2843032"/>
                <a:gd name="connsiteX2" fmla="*/ 1781183 w 1808500"/>
                <a:gd name="connsiteY2" fmla="*/ 4895 h 2843032"/>
                <a:gd name="connsiteX3" fmla="*/ 1134741 w 1808500"/>
                <a:gd name="connsiteY3" fmla="*/ 983620 h 2843032"/>
                <a:gd name="connsiteX4" fmla="*/ 943941 w 1808500"/>
                <a:gd name="connsiteY4" fmla="*/ 855692 h 2843032"/>
                <a:gd name="connsiteX5" fmla="*/ 1241778 w 1808500"/>
                <a:gd name="connsiteY5" fmla="*/ 320952 h 2843032"/>
                <a:gd name="connsiteX6" fmla="*/ 533263 w 1808500"/>
                <a:gd name="connsiteY6" fmla="*/ 306045 h 2843032"/>
                <a:gd name="connsiteX7" fmla="*/ 697091 w 1808500"/>
                <a:gd name="connsiteY7" fmla="*/ 881026 h 2843032"/>
                <a:gd name="connsiteX8" fmla="*/ 1796867 w 1808500"/>
                <a:gd name="connsiteY8" fmla="*/ 1895418 h 2843032"/>
                <a:gd name="connsiteX9" fmla="*/ 183222 w 1808500"/>
                <a:gd name="connsiteY9" fmla="*/ 2786768 h 2843032"/>
                <a:gd name="connsiteX10" fmla="*/ 367187 w 1808500"/>
                <a:gd name="connsiteY10" fmla="*/ 2506026 h 2843032"/>
                <a:gd name="connsiteX11" fmla="*/ 1302406 w 1808500"/>
                <a:gd name="connsiteY11" fmla="*/ 2377732 h 2843032"/>
                <a:gd name="connsiteX12" fmla="*/ 549762 w 1808500"/>
                <a:gd name="connsiteY12" fmla="*/ 1441809 h 28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8500" h="2843032">
                  <a:moveTo>
                    <a:pt x="549762" y="1441809"/>
                  </a:moveTo>
                  <a:cubicBezTo>
                    <a:pt x="-193769" y="1010999"/>
                    <a:pt x="-211769" y="195386"/>
                    <a:pt x="671856" y="40104"/>
                  </a:cubicBezTo>
                  <a:cubicBezTo>
                    <a:pt x="1054079" y="-17026"/>
                    <a:pt x="1507639" y="3074"/>
                    <a:pt x="1781183" y="4895"/>
                  </a:cubicBezTo>
                  <a:cubicBezTo>
                    <a:pt x="1575695" y="323740"/>
                    <a:pt x="1337848" y="674301"/>
                    <a:pt x="1134741" y="983620"/>
                  </a:cubicBezTo>
                  <a:cubicBezTo>
                    <a:pt x="1064792" y="940978"/>
                    <a:pt x="1006747" y="895954"/>
                    <a:pt x="943941" y="855692"/>
                  </a:cubicBezTo>
                  <a:cubicBezTo>
                    <a:pt x="1120093" y="607942"/>
                    <a:pt x="1219647" y="475574"/>
                    <a:pt x="1241778" y="320952"/>
                  </a:cubicBezTo>
                  <a:cubicBezTo>
                    <a:pt x="1283663" y="126157"/>
                    <a:pt x="719691" y="126181"/>
                    <a:pt x="533263" y="306045"/>
                  </a:cubicBezTo>
                  <a:cubicBezTo>
                    <a:pt x="396841" y="450190"/>
                    <a:pt x="401558" y="677250"/>
                    <a:pt x="697091" y="881026"/>
                  </a:cubicBezTo>
                  <a:cubicBezTo>
                    <a:pt x="1180265" y="1205977"/>
                    <a:pt x="1705939" y="1452306"/>
                    <a:pt x="1796867" y="1895418"/>
                  </a:cubicBezTo>
                  <a:cubicBezTo>
                    <a:pt x="1889096" y="2387456"/>
                    <a:pt x="1440404" y="3039456"/>
                    <a:pt x="183222" y="2786768"/>
                  </a:cubicBezTo>
                  <a:lnTo>
                    <a:pt x="367187" y="2506026"/>
                  </a:lnTo>
                  <a:cubicBezTo>
                    <a:pt x="575149" y="2619226"/>
                    <a:pt x="1120767" y="2775764"/>
                    <a:pt x="1302406" y="2377732"/>
                  </a:cubicBezTo>
                  <a:cubicBezTo>
                    <a:pt x="1441182" y="1929694"/>
                    <a:pt x="964416" y="1722273"/>
                    <a:pt x="549762" y="144180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grpSp>
      <p:sp>
        <p:nvSpPr>
          <p:cNvPr id="4" name="Slide Number Placeholder 13">
            <a:extLst>
              <a:ext uri="{FF2B5EF4-FFF2-40B4-BE49-F238E27FC236}">
                <a16:creationId xmlns:a16="http://schemas.microsoft.com/office/drawing/2014/main" id="{EF8CAC18-002C-A073-CE21-09E3225C3A22}"/>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6</a:t>
            </a:fld>
            <a:endParaRPr lang="en-US" dirty="0"/>
          </a:p>
        </p:txBody>
      </p:sp>
    </p:spTree>
    <p:extLst>
      <p:ext uri="{BB962C8B-B14F-4D97-AF65-F5344CB8AC3E}">
        <p14:creationId xmlns:p14="http://schemas.microsoft.com/office/powerpoint/2010/main" val="39993984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5A5203D6-0BCD-F143-BC9B-07CEAD9F0B2C}"/>
              </a:ext>
            </a:extLst>
          </p:cNvPr>
          <p:cNvSpPr/>
          <p:nvPr/>
        </p:nvSpPr>
        <p:spPr>
          <a:xfrm>
            <a:off x="7313807" y="2130803"/>
            <a:ext cx="3518505" cy="3087149"/>
          </a:xfrm>
          <a:prstGeom prst="roundRect">
            <a:avLst>
              <a:gd name="adj" fmla="val 1145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1641AC49-FB73-2C40-8740-73BB57E2FD5D}"/>
              </a:ext>
            </a:extLst>
          </p:cNvPr>
          <p:cNvSpPr/>
          <p:nvPr/>
        </p:nvSpPr>
        <p:spPr>
          <a:xfrm>
            <a:off x="1382791" y="2130803"/>
            <a:ext cx="3518505" cy="3087149"/>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8D47074-C9A2-9A43-A94D-1B37325A24A8}"/>
              </a:ext>
            </a:extLst>
          </p:cNvPr>
          <p:cNvGrpSpPr/>
          <p:nvPr/>
        </p:nvGrpSpPr>
        <p:grpSpPr>
          <a:xfrm>
            <a:off x="5649083" y="2573340"/>
            <a:ext cx="872093" cy="779254"/>
            <a:chOff x="5490607" y="1259096"/>
            <a:chExt cx="1212183" cy="1212182"/>
          </a:xfrm>
        </p:grpSpPr>
        <p:sp>
          <p:nvSpPr>
            <p:cNvPr id="18" name="Oval 17">
              <a:extLst>
                <a:ext uri="{FF2B5EF4-FFF2-40B4-BE49-F238E27FC236}">
                  <a16:creationId xmlns:a16="http://schemas.microsoft.com/office/drawing/2014/main" id="{9B900437-4D25-B747-9389-AF194C1C264A}"/>
                </a:ext>
              </a:extLst>
            </p:cNvPr>
            <p:cNvSpPr/>
            <p:nvPr/>
          </p:nvSpPr>
          <p:spPr>
            <a:xfrm>
              <a:off x="5490607" y="1259096"/>
              <a:ext cx="1212183" cy="1212182"/>
            </a:xfrm>
            <a:prstGeom prst="ellipse">
              <a:avLst/>
            </a:prstGeom>
            <a:solidFill>
              <a:schemeClr val="accent1">
                <a:lumMod val="20000"/>
                <a:lumOff val="80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19" name="Rounded Rectangle 10">
              <a:extLst>
                <a:ext uri="{FF2B5EF4-FFF2-40B4-BE49-F238E27FC236}">
                  <a16:creationId xmlns:a16="http://schemas.microsoft.com/office/drawing/2014/main" id="{8D700224-5246-8345-BDBD-3E8E6E81EA95}"/>
                </a:ext>
              </a:extLst>
            </p:cNvPr>
            <p:cNvSpPr/>
            <p:nvPr/>
          </p:nvSpPr>
          <p:spPr>
            <a:xfrm>
              <a:off x="5650815" y="1608977"/>
              <a:ext cx="578432" cy="613990"/>
            </a:xfrm>
            <a:custGeom>
              <a:avLst/>
              <a:gdLst>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83898 w 683898"/>
                <a:gd name="connsiteY4" fmla="*/ 25334 h 50668"/>
                <a:gd name="connsiteX5" fmla="*/ 658564 w 683898"/>
                <a:gd name="connsiteY5" fmla="*/ 50668 h 50668"/>
                <a:gd name="connsiteX6" fmla="*/ 25334 w 683898"/>
                <a:gd name="connsiteY6" fmla="*/ 50668 h 50668"/>
                <a:gd name="connsiteX7" fmla="*/ 0 w 683898"/>
                <a:gd name="connsiteY7" fmla="*/ 25334 h 50668"/>
                <a:gd name="connsiteX0" fmla="*/ 0 w 683898"/>
                <a:gd name="connsiteY0" fmla="*/ 25334 h 50668"/>
                <a:gd name="connsiteX1" fmla="*/ 25334 w 683898"/>
                <a:gd name="connsiteY1" fmla="*/ 0 h 50668"/>
                <a:gd name="connsiteX2" fmla="*/ 658564 w 683898"/>
                <a:gd name="connsiteY2" fmla="*/ 0 h 50668"/>
                <a:gd name="connsiteX3" fmla="*/ 683898 w 683898"/>
                <a:gd name="connsiteY3" fmla="*/ 25334 h 50668"/>
                <a:gd name="connsiteX4" fmla="*/ 658564 w 683898"/>
                <a:gd name="connsiteY4" fmla="*/ 50668 h 50668"/>
                <a:gd name="connsiteX5" fmla="*/ 25334 w 683898"/>
                <a:gd name="connsiteY5" fmla="*/ 50668 h 50668"/>
                <a:gd name="connsiteX6" fmla="*/ 0 w 683898"/>
                <a:gd name="connsiteY6" fmla="*/ 25334 h 50668"/>
                <a:gd name="connsiteX0" fmla="*/ 0 w 737717"/>
                <a:gd name="connsiteY0" fmla="*/ 25334 h 50668"/>
                <a:gd name="connsiteX1" fmla="*/ 25334 w 737717"/>
                <a:gd name="connsiteY1" fmla="*/ 0 h 50668"/>
                <a:gd name="connsiteX2" fmla="*/ 658564 w 737717"/>
                <a:gd name="connsiteY2" fmla="*/ 0 h 50668"/>
                <a:gd name="connsiteX3" fmla="*/ 658564 w 737717"/>
                <a:gd name="connsiteY3" fmla="*/ 50668 h 50668"/>
                <a:gd name="connsiteX4" fmla="*/ 25334 w 737717"/>
                <a:gd name="connsiteY4" fmla="*/ 50668 h 50668"/>
                <a:gd name="connsiteX5" fmla="*/ 0 w 737717"/>
                <a:gd name="connsiteY5" fmla="*/ 25334 h 50668"/>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25334 w 1069402"/>
                <a:gd name="connsiteY4" fmla="*/ 50668 h 886466"/>
                <a:gd name="connsiteX5" fmla="*/ 0 w 1069402"/>
                <a:gd name="connsiteY5"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09228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886466"/>
                <a:gd name="connsiteX1" fmla="*/ 25334 w 1069402"/>
                <a:gd name="connsiteY1" fmla="*/ 0 h 886466"/>
                <a:gd name="connsiteX2" fmla="*/ 658564 w 1069402"/>
                <a:gd name="connsiteY2" fmla="*/ 0 h 886466"/>
                <a:gd name="connsiteX3" fmla="*/ 1051573 w 1069402"/>
                <a:gd name="connsiteY3" fmla="*/ 886466 h 886466"/>
                <a:gd name="connsiteX4" fmla="*/ 317089 w 1069402"/>
                <a:gd name="connsiteY4" fmla="*/ 150231 h 886466"/>
                <a:gd name="connsiteX5" fmla="*/ 25334 w 1069402"/>
                <a:gd name="connsiteY5" fmla="*/ 50668 h 886466"/>
                <a:gd name="connsiteX6" fmla="*/ 0 w 1069402"/>
                <a:gd name="connsiteY6" fmla="*/ 25334 h 886466"/>
                <a:gd name="connsiteX0" fmla="*/ 0 w 1069402"/>
                <a:gd name="connsiteY0" fmla="*/ 25334 h 1042050"/>
                <a:gd name="connsiteX1" fmla="*/ 25334 w 1069402"/>
                <a:gd name="connsiteY1" fmla="*/ 0 h 1042050"/>
                <a:gd name="connsiteX2" fmla="*/ 658564 w 1069402"/>
                <a:gd name="connsiteY2" fmla="*/ 0 h 1042050"/>
                <a:gd name="connsiteX3" fmla="*/ 1051573 w 1069402"/>
                <a:gd name="connsiteY3" fmla="*/ 886466 h 1042050"/>
                <a:gd name="connsiteX4" fmla="*/ 765118 w 1069402"/>
                <a:gd name="connsiteY4" fmla="*/ 988649 h 1042050"/>
                <a:gd name="connsiteX5" fmla="*/ 317089 w 1069402"/>
                <a:gd name="connsiteY5" fmla="*/ 150231 h 1042050"/>
                <a:gd name="connsiteX6" fmla="*/ 25334 w 1069402"/>
                <a:gd name="connsiteY6" fmla="*/ 50668 h 1042050"/>
                <a:gd name="connsiteX7" fmla="*/ 0 w 1069402"/>
                <a:gd name="connsiteY7" fmla="*/ 25334 h 1042050"/>
                <a:gd name="connsiteX0" fmla="*/ 0 w 1327623"/>
                <a:gd name="connsiteY0" fmla="*/ 25334 h 1397181"/>
                <a:gd name="connsiteX1" fmla="*/ 25334 w 1327623"/>
                <a:gd name="connsiteY1" fmla="*/ 0 h 1397181"/>
                <a:gd name="connsiteX2" fmla="*/ 658564 w 1327623"/>
                <a:gd name="connsiteY2" fmla="*/ 0 h 1397181"/>
                <a:gd name="connsiteX3" fmla="*/ 1316198 w 1327623"/>
                <a:gd name="connsiteY3" fmla="*/ 1376416 h 1397181"/>
                <a:gd name="connsiteX4" fmla="*/ 765118 w 1327623"/>
                <a:gd name="connsiteY4" fmla="*/ 988649 h 1397181"/>
                <a:gd name="connsiteX5" fmla="*/ 317089 w 1327623"/>
                <a:gd name="connsiteY5" fmla="*/ 150231 h 1397181"/>
                <a:gd name="connsiteX6" fmla="*/ 25334 w 1327623"/>
                <a:gd name="connsiteY6" fmla="*/ 50668 h 1397181"/>
                <a:gd name="connsiteX7" fmla="*/ 0 w 1327623"/>
                <a:gd name="connsiteY7" fmla="*/ 25334 h 1397181"/>
                <a:gd name="connsiteX0" fmla="*/ 0 w 1316984"/>
                <a:gd name="connsiteY0" fmla="*/ 25334 h 1397181"/>
                <a:gd name="connsiteX1" fmla="*/ 25334 w 1316984"/>
                <a:gd name="connsiteY1" fmla="*/ 0 h 1397181"/>
                <a:gd name="connsiteX2" fmla="*/ 658564 w 1316984"/>
                <a:gd name="connsiteY2" fmla="*/ 0 h 1397181"/>
                <a:gd name="connsiteX3" fmla="*/ 1316198 w 1316984"/>
                <a:gd name="connsiteY3" fmla="*/ 1376416 h 1397181"/>
                <a:gd name="connsiteX4" fmla="*/ 765118 w 1316984"/>
                <a:gd name="connsiteY4" fmla="*/ 988649 h 1397181"/>
                <a:gd name="connsiteX5" fmla="*/ 317089 w 1316984"/>
                <a:gd name="connsiteY5" fmla="*/ 150231 h 1397181"/>
                <a:gd name="connsiteX6" fmla="*/ 25334 w 1316984"/>
                <a:gd name="connsiteY6" fmla="*/ 50668 h 1397181"/>
                <a:gd name="connsiteX7" fmla="*/ 0 w 1316984"/>
                <a:gd name="connsiteY7" fmla="*/ 25334 h 1397181"/>
                <a:gd name="connsiteX0" fmla="*/ 0 w 1317503"/>
                <a:gd name="connsiteY0" fmla="*/ 25334 h 1467520"/>
                <a:gd name="connsiteX1" fmla="*/ 25334 w 1317503"/>
                <a:gd name="connsiteY1" fmla="*/ 0 h 1467520"/>
                <a:gd name="connsiteX2" fmla="*/ 658564 w 1317503"/>
                <a:gd name="connsiteY2" fmla="*/ 0 h 1467520"/>
                <a:gd name="connsiteX3" fmla="*/ 1316198 w 1317503"/>
                <a:gd name="connsiteY3" fmla="*/ 1376416 h 1467520"/>
                <a:gd name="connsiteX4" fmla="*/ 951143 w 1317503"/>
                <a:gd name="connsiteY4" fmla="*/ 1381658 h 1467520"/>
                <a:gd name="connsiteX5" fmla="*/ 317089 w 1317503"/>
                <a:gd name="connsiteY5" fmla="*/ 150231 h 1467520"/>
                <a:gd name="connsiteX6" fmla="*/ 25334 w 1317503"/>
                <a:gd name="connsiteY6" fmla="*/ 50668 h 1467520"/>
                <a:gd name="connsiteX7" fmla="*/ 0 w 1317503"/>
                <a:gd name="connsiteY7" fmla="*/ 25334 h 1467520"/>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20834"/>
                <a:gd name="connsiteY0" fmla="*/ 25334 h 1789926"/>
                <a:gd name="connsiteX1" fmla="*/ 25334 w 1320834"/>
                <a:gd name="connsiteY1" fmla="*/ 0 h 1789926"/>
                <a:gd name="connsiteX2" fmla="*/ 658564 w 1320834"/>
                <a:gd name="connsiteY2" fmla="*/ 0 h 1789926"/>
                <a:gd name="connsiteX3" fmla="*/ 1316198 w 1320834"/>
                <a:gd name="connsiteY3" fmla="*/ 1376416 h 1789926"/>
                <a:gd name="connsiteX4" fmla="*/ 1158128 w 1320834"/>
                <a:gd name="connsiteY4" fmla="*/ 1766806 h 1789926"/>
                <a:gd name="connsiteX5" fmla="*/ 317089 w 1320834"/>
                <a:gd name="connsiteY5" fmla="*/ 150231 h 1789926"/>
                <a:gd name="connsiteX6" fmla="*/ 25334 w 1320834"/>
                <a:gd name="connsiteY6" fmla="*/ 50668 h 1789926"/>
                <a:gd name="connsiteX7" fmla="*/ 0 w 1320834"/>
                <a:gd name="connsiteY7" fmla="*/ 25334 h 1789926"/>
                <a:gd name="connsiteX0" fmla="*/ 0 w 1351536"/>
                <a:gd name="connsiteY0" fmla="*/ 25334 h 1916525"/>
                <a:gd name="connsiteX1" fmla="*/ 25334 w 1351536"/>
                <a:gd name="connsiteY1" fmla="*/ 0 h 1916525"/>
                <a:gd name="connsiteX2" fmla="*/ 658564 w 1351536"/>
                <a:gd name="connsiteY2" fmla="*/ 0 h 1916525"/>
                <a:gd name="connsiteX3" fmla="*/ 1316198 w 1351536"/>
                <a:gd name="connsiteY3" fmla="*/ 1376416 h 1916525"/>
                <a:gd name="connsiteX4" fmla="*/ 1241968 w 1351536"/>
                <a:gd name="connsiteY4" fmla="*/ 1816586 h 1916525"/>
                <a:gd name="connsiteX5" fmla="*/ 1158128 w 1351536"/>
                <a:gd name="connsiteY5" fmla="*/ 1766806 h 1916525"/>
                <a:gd name="connsiteX6" fmla="*/ 317089 w 1351536"/>
                <a:gd name="connsiteY6" fmla="*/ 150231 h 1916525"/>
                <a:gd name="connsiteX7" fmla="*/ 25334 w 1351536"/>
                <a:gd name="connsiteY7" fmla="*/ 50668 h 1916525"/>
                <a:gd name="connsiteX8" fmla="*/ 0 w 1351536"/>
                <a:gd name="connsiteY8" fmla="*/ 25334 h 1916525"/>
                <a:gd name="connsiteX0" fmla="*/ 0 w 1351536"/>
                <a:gd name="connsiteY0" fmla="*/ 25334 h 1840226"/>
                <a:gd name="connsiteX1" fmla="*/ 25334 w 1351536"/>
                <a:gd name="connsiteY1" fmla="*/ 0 h 1840226"/>
                <a:gd name="connsiteX2" fmla="*/ 658564 w 1351536"/>
                <a:gd name="connsiteY2" fmla="*/ 0 h 1840226"/>
                <a:gd name="connsiteX3" fmla="*/ 1316198 w 1351536"/>
                <a:gd name="connsiteY3" fmla="*/ 1376416 h 1840226"/>
                <a:gd name="connsiteX4" fmla="*/ 1241968 w 1351536"/>
                <a:gd name="connsiteY4" fmla="*/ 1816586 h 1840226"/>
                <a:gd name="connsiteX5" fmla="*/ 1158128 w 1351536"/>
                <a:gd name="connsiteY5" fmla="*/ 1766806 h 1840226"/>
                <a:gd name="connsiteX6" fmla="*/ 317089 w 1351536"/>
                <a:gd name="connsiteY6" fmla="*/ 150231 h 1840226"/>
                <a:gd name="connsiteX7" fmla="*/ 25334 w 1351536"/>
                <a:gd name="connsiteY7" fmla="*/ 50668 h 1840226"/>
                <a:gd name="connsiteX8" fmla="*/ 0 w 1351536"/>
                <a:gd name="connsiteY8" fmla="*/ 25334 h 1840226"/>
                <a:gd name="connsiteX0" fmla="*/ 0 w 1351536"/>
                <a:gd name="connsiteY0" fmla="*/ 25334 h 1817755"/>
                <a:gd name="connsiteX1" fmla="*/ 25334 w 1351536"/>
                <a:gd name="connsiteY1" fmla="*/ 0 h 1817755"/>
                <a:gd name="connsiteX2" fmla="*/ 658564 w 1351536"/>
                <a:gd name="connsiteY2" fmla="*/ 0 h 1817755"/>
                <a:gd name="connsiteX3" fmla="*/ 1316198 w 1351536"/>
                <a:gd name="connsiteY3" fmla="*/ 1376416 h 1817755"/>
                <a:gd name="connsiteX4" fmla="*/ 1241968 w 1351536"/>
                <a:gd name="connsiteY4" fmla="*/ 1816586 h 1817755"/>
                <a:gd name="connsiteX5" fmla="*/ 1158128 w 1351536"/>
                <a:gd name="connsiteY5" fmla="*/ 1766806 h 1817755"/>
                <a:gd name="connsiteX6" fmla="*/ 317089 w 1351536"/>
                <a:gd name="connsiteY6" fmla="*/ 150231 h 1817755"/>
                <a:gd name="connsiteX7" fmla="*/ 25334 w 1351536"/>
                <a:gd name="connsiteY7" fmla="*/ 50668 h 1817755"/>
                <a:gd name="connsiteX8" fmla="*/ 0 w 1351536"/>
                <a:gd name="connsiteY8" fmla="*/ 25334 h 1817755"/>
                <a:gd name="connsiteX0" fmla="*/ 0 w 1351536"/>
                <a:gd name="connsiteY0" fmla="*/ 25334 h 1827084"/>
                <a:gd name="connsiteX1" fmla="*/ 25334 w 1351536"/>
                <a:gd name="connsiteY1" fmla="*/ 0 h 1827084"/>
                <a:gd name="connsiteX2" fmla="*/ 658564 w 1351536"/>
                <a:gd name="connsiteY2" fmla="*/ 0 h 1827084"/>
                <a:gd name="connsiteX3" fmla="*/ 1316198 w 1351536"/>
                <a:gd name="connsiteY3" fmla="*/ 1376416 h 1827084"/>
                <a:gd name="connsiteX4" fmla="*/ 1241968 w 1351536"/>
                <a:gd name="connsiteY4" fmla="*/ 1816586 h 1827084"/>
                <a:gd name="connsiteX5" fmla="*/ 1158128 w 1351536"/>
                <a:gd name="connsiteY5" fmla="*/ 1766806 h 1827084"/>
                <a:gd name="connsiteX6" fmla="*/ 317089 w 1351536"/>
                <a:gd name="connsiteY6" fmla="*/ 150231 h 1827084"/>
                <a:gd name="connsiteX7" fmla="*/ 25334 w 1351536"/>
                <a:gd name="connsiteY7" fmla="*/ 50668 h 1827084"/>
                <a:gd name="connsiteX8" fmla="*/ 0 w 1351536"/>
                <a:gd name="connsiteY8" fmla="*/ 25334 h 1827084"/>
                <a:gd name="connsiteX0" fmla="*/ 0 w 1351536"/>
                <a:gd name="connsiteY0" fmla="*/ 25334 h 1829562"/>
                <a:gd name="connsiteX1" fmla="*/ 25334 w 1351536"/>
                <a:gd name="connsiteY1" fmla="*/ 0 h 1829562"/>
                <a:gd name="connsiteX2" fmla="*/ 658564 w 1351536"/>
                <a:gd name="connsiteY2" fmla="*/ 0 h 1829562"/>
                <a:gd name="connsiteX3" fmla="*/ 1316198 w 1351536"/>
                <a:gd name="connsiteY3" fmla="*/ 1376416 h 1829562"/>
                <a:gd name="connsiteX4" fmla="*/ 1241968 w 1351536"/>
                <a:gd name="connsiteY4" fmla="*/ 1816586 h 1829562"/>
                <a:gd name="connsiteX5" fmla="*/ 1158128 w 1351536"/>
                <a:gd name="connsiteY5" fmla="*/ 1766806 h 1829562"/>
                <a:gd name="connsiteX6" fmla="*/ 317089 w 1351536"/>
                <a:gd name="connsiteY6" fmla="*/ 150231 h 1829562"/>
                <a:gd name="connsiteX7" fmla="*/ 25334 w 1351536"/>
                <a:gd name="connsiteY7" fmla="*/ 50668 h 1829562"/>
                <a:gd name="connsiteX8" fmla="*/ 0 w 1351536"/>
                <a:gd name="connsiteY8"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17089 w 1687791"/>
                <a:gd name="connsiteY7" fmla="*/ 15023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5812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27569 w 1687791"/>
                <a:gd name="connsiteY7" fmla="*/ 147611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61630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29562"/>
                <a:gd name="connsiteX1" fmla="*/ 25334 w 1687791"/>
                <a:gd name="connsiteY1" fmla="*/ 0 h 1829562"/>
                <a:gd name="connsiteX2" fmla="*/ 658564 w 1687791"/>
                <a:gd name="connsiteY2" fmla="*/ 0 h 1829562"/>
                <a:gd name="connsiteX3" fmla="*/ 1316198 w 1687791"/>
                <a:gd name="connsiteY3" fmla="*/ 1376416 h 1829562"/>
                <a:gd name="connsiteX4" fmla="*/ 1687378 w 1687791"/>
                <a:gd name="connsiteY4" fmla="*/ 1059389 h 1829562"/>
                <a:gd name="connsiteX5" fmla="*/ 1241968 w 1687791"/>
                <a:gd name="connsiteY5" fmla="*/ 1816586 h 1829562"/>
                <a:gd name="connsiteX6" fmla="*/ 1142408 w 1687791"/>
                <a:gd name="connsiteY6" fmla="*/ 1766806 h 1829562"/>
                <a:gd name="connsiteX7" fmla="*/ 353769 w 1687791"/>
                <a:gd name="connsiteY7" fmla="*/ 205252 h 1829562"/>
                <a:gd name="connsiteX8" fmla="*/ 25334 w 1687791"/>
                <a:gd name="connsiteY8" fmla="*/ 50668 h 1829562"/>
                <a:gd name="connsiteX9" fmla="*/ 0 w 1687791"/>
                <a:gd name="connsiteY9" fmla="*/ 25334 h 1829562"/>
                <a:gd name="connsiteX0" fmla="*/ 0 w 1687791"/>
                <a:gd name="connsiteY0" fmla="*/ 25334 h 1831829"/>
                <a:gd name="connsiteX1" fmla="*/ 25334 w 1687791"/>
                <a:gd name="connsiteY1" fmla="*/ 0 h 1831829"/>
                <a:gd name="connsiteX2" fmla="*/ 658564 w 1687791"/>
                <a:gd name="connsiteY2" fmla="*/ 0 h 1831829"/>
                <a:gd name="connsiteX3" fmla="*/ 1316198 w 1687791"/>
                <a:gd name="connsiteY3" fmla="*/ 1376416 h 1831829"/>
                <a:gd name="connsiteX4" fmla="*/ 1687378 w 1687791"/>
                <a:gd name="connsiteY4" fmla="*/ 1059389 h 1831829"/>
                <a:gd name="connsiteX5" fmla="*/ 1241968 w 1687791"/>
                <a:gd name="connsiteY5" fmla="*/ 1816586 h 1831829"/>
                <a:gd name="connsiteX6" fmla="*/ 1142408 w 1687791"/>
                <a:gd name="connsiteY6" fmla="*/ 1766806 h 1831829"/>
                <a:gd name="connsiteX7" fmla="*/ 353769 w 1687791"/>
                <a:gd name="connsiteY7" fmla="*/ 205252 h 1831829"/>
                <a:gd name="connsiteX8" fmla="*/ 25334 w 1687791"/>
                <a:gd name="connsiteY8" fmla="*/ 50668 h 1831829"/>
                <a:gd name="connsiteX9" fmla="*/ 0 w 1687791"/>
                <a:gd name="connsiteY9" fmla="*/ 25334 h 1831829"/>
                <a:gd name="connsiteX0" fmla="*/ 0 w 1687791"/>
                <a:gd name="connsiteY0" fmla="*/ 25334 h 1829882"/>
                <a:gd name="connsiteX1" fmla="*/ 25334 w 1687791"/>
                <a:gd name="connsiteY1" fmla="*/ 0 h 1829882"/>
                <a:gd name="connsiteX2" fmla="*/ 658564 w 1687791"/>
                <a:gd name="connsiteY2" fmla="*/ 0 h 1829882"/>
                <a:gd name="connsiteX3" fmla="*/ 1316198 w 1687791"/>
                <a:gd name="connsiteY3" fmla="*/ 1376416 h 1829882"/>
                <a:gd name="connsiteX4" fmla="*/ 1687378 w 1687791"/>
                <a:gd name="connsiteY4" fmla="*/ 1059389 h 1829882"/>
                <a:gd name="connsiteX5" fmla="*/ 1241968 w 1687791"/>
                <a:gd name="connsiteY5" fmla="*/ 1816586 h 1829882"/>
                <a:gd name="connsiteX6" fmla="*/ 1142408 w 1687791"/>
                <a:gd name="connsiteY6" fmla="*/ 1766806 h 1829882"/>
                <a:gd name="connsiteX7" fmla="*/ 353769 w 1687791"/>
                <a:gd name="connsiteY7" fmla="*/ 205252 h 1829882"/>
                <a:gd name="connsiteX8" fmla="*/ 25334 w 1687791"/>
                <a:gd name="connsiteY8" fmla="*/ 50668 h 1829882"/>
                <a:gd name="connsiteX9" fmla="*/ 0 w 1687791"/>
                <a:gd name="connsiteY9" fmla="*/ 25334 h 1829882"/>
                <a:gd name="connsiteX0" fmla="*/ 0 w 1687791"/>
                <a:gd name="connsiteY0" fmla="*/ 25334 h 1817257"/>
                <a:gd name="connsiteX1" fmla="*/ 25334 w 1687791"/>
                <a:gd name="connsiteY1" fmla="*/ 0 h 1817257"/>
                <a:gd name="connsiteX2" fmla="*/ 658564 w 1687791"/>
                <a:gd name="connsiteY2" fmla="*/ 0 h 1817257"/>
                <a:gd name="connsiteX3" fmla="*/ 1316198 w 1687791"/>
                <a:gd name="connsiteY3" fmla="*/ 1376416 h 1817257"/>
                <a:gd name="connsiteX4" fmla="*/ 1687378 w 1687791"/>
                <a:gd name="connsiteY4" fmla="*/ 1059389 h 1817257"/>
                <a:gd name="connsiteX5" fmla="*/ 1241968 w 1687791"/>
                <a:gd name="connsiteY5" fmla="*/ 1816586 h 1817257"/>
                <a:gd name="connsiteX6" fmla="*/ 1142408 w 1687791"/>
                <a:gd name="connsiteY6" fmla="*/ 1766806 h 1817257"/>
                <a:gd name="connsiteX7" fmla="*/ 353769 w 1687791"/>
                <a:gd name="connsiteY7" fmla="*/ 205252 h 1817257"/>
                <a:gd name="connsiteX8" fmla="*/ 25334 w 1687791"/>
                <a:gd name="connsiteY8" fmla="*/ 50668 h 1817257"/>
                <a:gd name="connsiteX9" fmla="*/ 0 w 1687791"/>
                <a:gd name="connsiteY9" fmla="*/ 25334 h 1817257"/>
                <a:gd name="connsiteX0" fmla="*/ 0 w 1687791"/>
                <a:gd name="connsiteY0" fmla="*/ 25334 h 1826637"/>
                <a:gd name="connsiteX1" fmla="*/ 25334 w 1687791"/>
                <a:gd name="connsiteY1" fmla="*/ 0 h 1826637"/>
                <a:gd name="connsiteX2" fmla="*/ 658564 w 1687791"/>
                <a:gd name="connsiteY2" fmla="*/ 0 h 1826637"/>
                <a:gd name="connsiteX3" fmla="*/ 1316198 w 1687791"/>
                <a:gd name="connsiteY3" fmla="*/ 1376416 h 1826637"/>
                <a:gd name="connsiteX4" fmla="*/ 1687378 w 1687791"/>
                <a:gd name="connsiteY4" fmla="*/ 1059389 h 1826637"/>
                <a:gd name="connsiteX5" fmla="*/ 1241968 w 1687791"/>
                <a:gd name="connsiteY5" fmla="*/ 1816586 h 1826637"/>
                <a:gd name="connsiteX6" fmla="*/ 1142408 w 1687791"/>
                <a:gd name="connsiteY6" fmla="*/ 1766806 h 1826637"/>
                <a:gd name="connsiteX7" fmla="*/ 353769 w 1687791"/>
                <a:gd name="connsiteY7" fmla="*/ 205252 h 1826637"/>
                <a:gd name="connsiteX8" fmla="*/ 25334 w 1687791"/>
                <a:gd name="connsiteY8" fmla="*/ 50668 h 1826637"/>
                <a:gd name="connsiteX9" fmla="*/ 0 w 1687791"/>
                <a:gd name="connsiteY9"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00466"/>
                <a:gd name="connsiteY0" fmla="*/ 25334 h 1826637"/>
                <a:gd name="connsiteX1" fmla="*/ 25334 w 1700466"/>
                <a:gd name="connsiteY1" fmla="*/ 0 h 1826637"/>
                <a:gd name="connsiteX2" fmla="*/ 658564 w 1700466"/>
                <a:gd name="connsiteY2" fmla="*/ 0 h 1826637"/>
                <a:gd name="connsiteX3" fmla="*/ 1316198 w 1700466"/>
                <a:gd name="connsiteY3" fmla="*/ 1376416 h 1826637"/>
                <a:gd name="connsiteX4" fmla="*/ 1585195 w 1700466"/>
                <a:gd name="connsiteY4" fmla="*/ 965068 h 1826637"/>
                <a:gd name="connsiteX5" fmla="*/ 1687378 w 1700466"/>
                <a:gd name="connsiteY5" fmla="*/ 1059389 h 1826637"/>
                <a:gd name="connsiteX6" fmla="*/ 1241968 w 1700466"/>
                <a:gd name="connsiteY6" fmla="*/ 1816586 h 1826637"/>
                <a:gd name="connsiteX7" fmla="*/ 1142408 w 1700466"/>
                <a:gd name="connsiteY7" fmla="*/ 1766806 h 1826637"/>
                <a:gd name="connsiteX8" fmla="*/ 353769 w 1700466"/>
                <a:gd name="connsiteY8" fmla="*/ 205252 h 1826637"/>
                <a:gd name="connsiteX9" fmla="*/ 25334 w 1700466"/>
                <a:gd name="connsiteY9" fmla="*/ 50668 h 1826637"/>
                <a:gd name="connsiteX10" fmla="*/ 0 w 1700466"/>
                <a:gd name="connsiteY10" fmla="*/ 25334 h 1826637"/>
                <a:gd name="connsiteX0" fmla="*/ 0 w 1719586"/>
                <a:gd name="connsiteY0" fmla="*/ 25334 h 1826637"/>
                <a:gd name="connsiteX1" fmla="*/ 25334 w 1719586"/>
                <a:gd name="connsiteY1" fmla="*/ 0 h 1826637"/>
                <a:gd name="connsiteX2" fmla="*/ 658564 w 1719586"/>
                <a:gd name="connsiteY2" fmla="*/ 0 h 1826637"/>
                <a:gd name="connsiteX3" fmla="*/ 1316198 w 1719586"/>
                <a:gd name="connsiteY3" fmla="*/ 1376416 h 1826637"/>
                <a:gd name="connsiteX4" fmla="*/ 1585195 w 1719586"/>
                <a:gd name="connsiteY4" fmla="*/ 965068 h 1826637"/>
                <a:gd name="connsiteX5" fmla="*/ 1708338 w 1719586"/>
                <a:gd name="connsiteY5" fmla="*/ 1054149 h 1826637"/>
                <a:gd name="connsiteX6" fmla="*/ 1241968 w 1719586"/>
                <a:gd name="connsiteY6" fmla="*/ 1816586 h 1826637"/>
                <a:gd name="connsiteX7" fmla="*/ 1142408 w 1719586"/>
                <a:gd name="connsiteY7" fmla="*/ 1766806 h 1826637"/>
                <a:gd name="connsiteX8" fmla="*/ 353769 w 1719586"/>
                <a:gd name="connsiteY8" fmla="*/ 205252 h 1826637"/>
                <a:gd name="connsiteX9" fmla="*/ 25334 w 1719586"/>
                <a:gd name="connsiteY9" fmla="*/ 50668 h 1826637"/>
                <a:gd name="connsiteX10" fmla="*/ 0 w 1719586"/>
                <a:gd name="connsiteY10" fmla="*/ 25334 h 1826637"/>
                <a:gd name="connsiteX0" fmla="*/ 0 w 1719586"/>
                <a:gd name="connsiteY0" fmla="*/ 25334 h 1827585"/>
                <a:gd name="connsiteX1" fmla="*/ 25334 w 1719586"/>
                <a:gd name="connsiteY1" fmla="*/ 0 h 1827585"/>
                <a:gd name="connsiteX2" fmla="*/ 658564 w 1719586"/>
                <a:gd name="connsiteY2" fmla="*/ 0 h 1827585"/>
                <a:gd name="connsiteX3" fmla="*/ 1316198 w 1719586"/>
                <a:gd name="connsiteY3" fmla="*/ 1376416 h 1827585"/>
                <a:gd name="connsiteX4" fmla="*/ 1585195 w 1719586"/>
                <a:gd name="connsiteY4" fmla="*/ 965068 h 1827585"/>
                <a:gd name="connsiteX5" fmla="*/ 1708338 w 1719586"/>
                <a:gd name="connsiteY5" fmla="*/ 1054149 h 1827585"/>
                <a:gd name="connsiteX6" fmla="*/ 1241968 w 1719586"/>
                <a:gd name="connsiteY6" fmla="*/ 1816586 h 1827585"/>
                <a:gd name="connsiteX7" fmla="*/ 1142408 w 1719586"/>
                <a:gd name="connsiteY7" fmla="*/ 1766806 h 1827585"/>
                <a:gd name="connsiteX8" fmla="*/ 353769 w 1719586"/>
                <a:gd name="connsiteY8" fmla="*/ 205252 h 1827585"/>
                <a:gd name="connsiteX9" fmla="*/ 25334 w 1719586"/>
                <a:gd name="connsiteY9" fmla="*/ 50668 h 1827585"/>
                <a:gd name="connsiteX10" fmla="*/ 0 w 1719586"/>
                <a:gd name="connsiteY10" fmla="*/ 25334 h 1827585"/>
                <a:gd name="connsiteX0" fmla="*/ 0 w 1719586"/>
                <a:gd name="connsiteY0" fmla="*/ 25334 h 1825290"/>
                <a:gd name="connsiteX1" fmla="*/ 25334 w 1719586"/>
                <a:gd name="connsiteY1" fmla="*/ 0 h 1825290"/>
                <a:gd name="connsiteX2" fmla="*/ 658564 w 1719586"/>
                <a:gd name="connsiteY2" fmla="*/ 0 h 1825290"/>
                <a:gd name="connsiteX3" fmla="*/ 1316198 w 1719586"/>
                <a:gd name="connsiteY3" fmla="*/ 1376416 h 1825290"/>
                <a:gd name="connsiteX4" fmla="*/ 1585195 w 1719586"/>
                <a:gd name="connsiteY4" fmla="*/ 965068 h 1825290"/>
                <a:gd name="connsiteX5" fmla="*/ 1708338 w 1719586"/>
                <a:gd name="connsiteY5" fmla="*/ 1054149 h 1825290"/>
                <a:gd name="connsiteX6" fmla="*/ 1241968 w 1719586"/>
                <a:gd name="connsiteY6" fmla="*/ 1816586 h 1825290"/>
                <a:gd name="connsiteX7" fmla="*/ 1142408 w 1719586"/>
                <a:gd name="connsiteY7" fmla="*/ 1766806 h 1825290"/>
                <a:gd name="connsiteX8" fmla="*/ 353769 w 1719586"/>
                <a:gd name="connsiteY8" fmla="*/ 205252 h 1825290"/>
                <a:gd name="connsiteX9" fmla="*/ 25334 w 1719586"/>
                <a:gd name="connsiteY9" fmla="*/ 50668 h 1825290"/>
                <a:gd name="connsiteX10" fmla="*/ 0 w 1719586"/>
                <a:gd name="connsiteY10" fmla="*/ 25334 h 18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586" h="1825290">
                  <a:moveTo>
                    <a:pt x="0" y="25334"/>
                  </a:moveTo>
                  <a:cubicBezTo>
                    <a:pt x="0" y="11342"/>
                    <a:pt x="11342" y="0"/>
                    <a:pt x="25334" y="0"/>
                  </a:cubicBezTo>
                  <a:lnTo>
                    <a:pt x="658564" y="0"/>
                  </a:lnTo>
                  <a:cubicBezTo>
                    <a:pt x="722182" y="144688"/>
                    <a:pt x="1175450" y="1092865"/>
                    <a:pt x="1316198" y="1376416"/>
                  </a:cubicBezTo>
                  <a:cubicBezTo>
                    <a:pt x="1333957" y="1351237"/>
                    <a:pt x="1536432" y="1031006"/>
                    <a:pt x="1585195" y="965068"/>
                  </a:cubicBezTo>
                  <a:cubicBezTo>
                    <a:pt x="1647058" y="912230"/>
                    <a:pt x="1754626" y="972491"/>
                    <a:pt x="1708338" y="1054149"/>
                  </a:cubicBezTo>
                  <a:cubicBezTo>
                    <a:pt x="1662050" y="1135807"/>
                    <a:pt x="1273845" y="1773791"/>
                    <a:pt x="1241968" y="1816586"/>
                  </a:cubicBezTo>
                  <a:cubicBezTo>
                    <a:pt x="1207252" y="1842095"/>
                    <a:pt x="1175777" y="1807319"/>
                    <a:pt x="1142408" y="1766806"/>
                  </a:cubicBezTo>
                  <a:cubicBezTo>
                    <a:pt x="865555" y="1221834"/>
                    <a:pt x="635862" y="758084"/>
                    <a:pt x="353769" y="205252"/>
                  </a:cubicBezTo>
                  <a:cubicBezTo>
                    <a:pt x="269618" y="56783"/>
                    <a:pt x="159266" y="55036"/>
                    <a:pt x="25334" y="50668"/>
                  </a:cubicBezTo>
                  <a:cubicBezTo>
                    <a:pt x="11342" y="50668"/>
                    <a:pt x="0" y="39326"/>
                    <a:pt x="0" y="25334"/>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sp>
          <p:nvSpPr>
            <p:cNvPr id="21" name="Rectangle 13">
              <a:extLst>
                <a:ext uri="{FF2B5EF4-FFF2-40B4-BE49-F238E27FC236}">
                  <a16:creationId xmlns:a16="http://schemas.microsoft.com/office/drawing/2014/main" id="{41A1DBC8-7805-EF41-AB37-2378A676C1F3}"/>
                </a:ext>
              </a:extLst>
            </p:cNvPr>
            <p:cNvSpPr/>
            <p:nvPr/>
          </p:nvSpPr>
          <p:spPr>
            <a:xfrm>
              <a:off x="6065280" y="1609507"/>
              <a:ext cx="411909" cy="647538"/>
            </a:xfrm>
            <a:custGeom>
              <a:avLst/>
              <a:gdLst>
                <a:gd name="connsiteX0" fmla="*/ 0 w 2197769"/>
                <a:gd name="connsiteY0" fmla="*/ 0 h 2695073"/>
                <a:gd name="connsiteX1" fmla="*/ 2197769 w 2197769"/>
                <a:gd name="connsiteY1" fmla="*/ 0 h 2695073"/>
                <a:gd name="connsiteX2" fmla="*/ 2197769 w 2197769"/>
                <a:gd name="connsiteY2" fmla="*/ 2695073 h 2695073"/>
                <a:gd name="connsiteX3" fmla="*/ 0 w 2197769"/>
                <a:gd name="connsiteY3" fmla="*/ 2695073 h 2695073"/>
                <a:gd name="connsiteX4" fmla="*/ 0 w 2197769"/>
                <a:gd name="connsiteY4" fmla="*/ 0 h 2695073"/>
                <a:gd name="connsiteX0" fmla="*/ 0 w 2197769"/>
                <a:gd name="connsiteY0" fmla="*/ 0 h 2756545"/>
                <a:gd name="connsiteX1" fmla="*/ 2197769 w 2197769"/>
                <a:gd name="connsiteY1" fmla="*/ 0 h 2756545"/>
                <a:gd name="connsiteX2" fmla="*/ 2197769 w 2197769"/>
                <a:gd name="connsiteY2" fmla="*/ 2695073 h 2756545"/>
                <a:gd name="connsiteX3" fmla="*/ 614723 w 2197769"/>
                <a:gd name="connsiteY3" fmla="*/ 2756545 h 2756545"/>
                <a:gd name="connsiteX4" fmla="*/ 0 w 2197769"/>
                <a:gd name="connsiteY4" fmla="*/ 0 h 2756545"/>
                <a:gd name="connsiteX0" fmla="*/ 0 w 2197769"/>
                <a:gd name="connsiteY0" fmla="*/ 0 h 2695073"/>
                <a:gd name="connsiteX1" fmla="*/ 2197769 w 2197769"/>
                <a:gd name="connsiteY1" fmla="*/ 0 h 2695073"/>
                <a:gd name="connsiteX2" fmla="*/ 2197769 w 2197769"/>
                <a:gd name="connsiteY2" fmla="*/ 2695073 h 2695073"/>
                <a:gd name="connsiteX3" fmla="*/ 776088 w 2197769"/>
                <a:gd name="connsiteY3" fmla="*/ 2526024 h 2695073"/>
                <a:gd name="connsiteX4" fmla="*/ 0 w 2197769"/>
                <a:gd name="connsiteY4" fmla="*/ 0 h 2695073"/>
                <a:gd name="connsiteX0" fmla="*/ 0 w 2197769"/>
                <a:gd name="connsiteY0" fmla="*/ 0 h 2788624"/>
                <a:gd name="connsiteX1" fmla="*/ 2197769 w 2197769"/>
                <a:gd name="connsiteY1" fmla="*/ 0 h 2788624"/>
                <a:gd name="connsiteX2" fmla="*/ 2197769 w 2197769"/>
                <a:gd name="connsiteY2" fmla="*/ 2695073 h 2788624"/>
                <a:gd name="connsiteX3" fmla="*/ 609332 w 2197769"/>
                <a:gd name="connsiteY3" fmla="*/ 2784254 h 2788624"/>
                <a:gd name="connsiteX4" fmla="*/ 776088 w 2197769"/>
                <a:gd name="connsiteY4" fmla="*/ 2526024 h 2788624"/>
                <a:gd name="connsiteX5" fmla="*/ 0 w 2197769"/>
                <a:gd name="connsiteY5" fmla="*/ 0 h 2788624"/>
                <a:gd name="connsiteX0" fmla="*/ 0 w 2197769"/>
                <a:gd name="connsiteY0" fmla="*/ 0 h 2784254"/>
                <a:gd name="connsiteX1" fmla="*/ 2197769 w 2197769"/>
                <a:gd name="connsiteY1" fmla="*/ 0 h 2784254"/>
                <a:gd name="connsiteX2" fmla="*/ 609332 w 2197769"/>
                <a:gd name="connsiteY2" fmla="*/ 2784254 h 2784254"/>
                <a:gd name="connsiteX3" fmla="*/ 776088 w 2197769"/>
                <a:gd name="connsiteY3" fmla="*/ 2526024 h 2784254"/>
                <a:gd name="connsiteX4" fmla="*/ 0 w 2197769"/>
                <a:gd name="connsiteY4" fmla="*/ 0 h 2784254"/>
                <a:gd name="connsiteX0" fmla="*/ 0 w 2197769"/>
                <a:gd name="connsiteY0" fmla="*/ 0 h 2784254"/>
                <a:gd name="connsiteX1" fmla="*/ 2197769 w 2197769"/>
                <a:gd name="connsiteY1" fmla="*/ 0 h 2784254"/>
                <a:gd name="connsiteX2" fmla="*/ 1577520 w 2197769"/>
                <a:gd name="connsiteY2" fmla="*/ 947769 h 2784254"/>
                <a:gd name="connsiteX3" fmla="*/ 609332 w 2197769"/>
                <a:gd name="connsiteY3" fmla="*/ 2784254 h 2784254"/>
                <a:gd name="connsiteX4" fmla="*/ 776088 w 2197769"/>
                <a:gd name="connsiteY4" fmla="*/ 2526024 h 2784254"/>
                <a:gd name="connsiteX5" fmla="*/ 0 w 2197769"/>
                <a:gd name="connsiteY5" fmla="*/ 0 h 2784254"/>
                <a:gd name="connsiteX0" fmla="*/ 366540 w 1588437"/>
                <a:gd name="connsiteY0" fmla="*/ 1436914 h 2784254"/>
                <a:gd name="connsiteX1" fmla="*/ 1588437 w 1588437"/>
                <a:gd name="connsiteY1" fmla="*/ 0 h 2784254"/>
                <a:gd name="connsiteX2" fmla="*/ 968188 w 1588437"/>
                <a:gd name="connsiteY2" fmla="*/ 947769 h 2784254"/>
                <a:gd name="connsiteX3" fmla="*/ 0 w 1588437"/>
                <a:gd name="connsiteY3" fmla="*/ 2784254 h 2784254"/>
                <a:gd name="connsiteX4" fmla="*/ 166756 w 1588437"/>
                <a:gd name="connsiteY4" fmla="*/ 2526024 h 2784254"/>
                <a:gd name="connsiteX5" fmla="*/ 366540 w 1588437"/>
                <a:gd name="connsiteY5" fmla="*/ 1436914 h 2784254"/>
                <a:gd name="connsiteX0" fmla="*/ 508836 w 1730733"/>
                <a:gd name="connsiteY0" fmla="*/ 1436914 h 2784254"/>
                <a:gd name="connsiteX1" fmla="*/ 1730733 w 1730733"/>
                <a:gd name="connsiteY1" fmla="*/ 0 h 2784254"/>
                <a:gd name="connsiteX2" fmla="*/ 1110484 w 1730733"/>
                <a:gd name="connsiteY2" fmla="*/ 947769 h 2784254"/>
                <a:gd name="connsiteX3" fmla="*/ 142296 w 1730733"/>
                <a:gd name="connsiteY3" fmla="*/ 2784254 h 2784254"/>
                <a:gd name="connsiteX4" fmla="*/ 309052 w 1730733"/>
                <a:gd name="connsiteY4" fmla="*/ 2526024 h 2784254"/>
                <a:gd name="connsiteX5" fmla="*/ 508836 w 1730733"/>
                <a:gd name="connsiteY5" fmla="*/ 1436914 h 2784254"/>
                <a:gd name="connsiteX0" fmla="*/ 583755 w 1805652"/>
                <a:gd name="connsiteY0" fmla="*/ 1436973 h 2784313"/>
                <a:gd name="connsiteX1" fmla="*/ 1805652 w 1805652"/>
                <a:gd name="connsiteY1" fmla="*/ 59 h 2784313"/>
                <a:gd name="connsiteX2" fmla="*/ 1185403 w 1805652"/>
                <a:gd name="connsiteY2" fmla="*/ 947828 h 2784313"/>
                <a:gd name="connsiteX3" fmla="*/ 217215 w 1805652"/>
                <a:gd name="connsiteY3" fmla="*/ 2784313 h 2784313"/>
                <a:gd name="connsiteX4" fmla="*/ 383971 w 1805652"/>
                <a:gd name="connsiteY4" fmla="*/ 2526083 h 2784313"/>
                <a:gd name="connsiteX5" fmla="*/ 583755 w 1805652"/>
                <a:gd name="connsiteY5" fmla="*/ 1436973 h 2784313"/>
                <a:gd name="connsiteX0" fmla="*/ 540486 w 1762383"/>
                <a:gd name="connsiteY0" fmla="*/ 1436961 h 2784301"/>
                <a:gd name="connsiteX1" fmla="*/ 1762383 w 1762383"/>
                <a:gd name="connsiteY1" fmla="*/ 47 h 2784301"/>
                <a:gd name="connsiteX2" fmla="*/ 1142134 w 1762383"/>
                <a:gd name="connsiteY2" fmla="*/ 947816 h 2784301"/>
                <a:gd name="connsiteX3" fmla="*/ 173946 w 1762383"/>
                <a:gd name="connsiteY3" fmla="*/ 2784301 h 2784301"/>
                <a:gd name="connsiteX4" fmla="*/ 340702 w 1762383"/>
                <a:gd name="connsiteY4" fmla="*/ 2526071 h 2784301"/>
                <a:gd name="connsiteX5" fmla="*/ 540486 w 1762383"/>
                <a:gd name="connsiteY5" fmla="*/ 1436961 h 2784301"/>
                <a:gd name="connsiteX0" fmla="*/ 650369 w 1872266"/>
                <a:gd name="connsiteY0" fmla="*/ 1445673 h 2793013"/>
                <a:gd name="connsiteX1" fmla="*/ 1872266 w 1872266"/>
                <a:gd name="connsiteY1" fmla="*/ 8759 h 2793013"/>
                <a:gd name="connsiteX2" fmla="*/ 1252017 w 1872266"/>
                <a:gd name="connsiteY2" fmla="*/ 956528 h 2793013"/>
                <a:gd name="connsiteX3" fmla="*/ 283829 w 1872266"/>
                <a:gd name="connsiteY3" fmla="*/ 2793013 h 2793013"/>
                <a:gd name="connsiteX4" fmla="*/ 450585 w 1872266"/>
                <a:gd name="connsiteY4" fmla="*/ 2534783 h 2793013"/>
                <a:gd name="connsiteX5" fmla="*/ 650369 w 1872266"/>
                <a:gd name="connsiteY5" fmla="*/ 1445673 h 2793013"/>
                <a:gd name="connsiteX0" fmla="*/ 517315 w 1739212"/>
                <a:gd name="connsiteY0" fmla="*/ 1448304 h 2795644"/>
                <a:gd name="connsiteX1" fmla="*/ 1739212 w 1739212"/>
                <a:gd name="connsiteY1" fmla="*/ 11390 h 2795644"/>
                <a:gd name="connsiteX2" fmla="*/ 1118963 w 1739212"/>
                <a:gd name="connsiteY2" fmla="*/ 959159 h 2795644"/>
                <a:gd name="connsiteX3" fmla="*/ 150775 w 1739212"/>
                <a:gd name="connsiteY3" fmla="*/ 2795644 h 2795644"/>
                <a:gd name="connsiteX4" fmla="*/ 317531 w 1739212"/>
                <a:gd name="connsiteY4" fmla="*/ 2537414 h 2795644"/>
                <a:gd name="connsiteX5" fmla="*/ 517315 w 1739212"/>
                <a:gd name="connsiteY5" fmla="*/ 1448304 h 2795644"/>
                <a:gd name="connsiteX0" fmla="*/ 520725 w 1742622"/>
                <a:gd name="connsiteY0" fmla="*/ 1442977 h 2790317"/>
                <a:gd name="connsiteX1" fmla="*/ 1742622 w 1742622"/>
                <a:gd name="connsiteY1" fmla="*/ 6063 h 2790317"/>
                <a:gd name="connsiteX2" fmla="*/ 1122373 w 1742622"/>
                <a:gd name="connsiteY2" fmla="*/ 953832 h 2790317"/>
                <a:gd name="connsiteX3" fmla="*/ 154185 w 1742622"/>
                <a:gd name="connsiteY3" fmla="*/ 2790317 h 2790317"/>
                <a:gd name="connsiteX4" fmla="*/ 320941 w 1742622"/>
                <a:gd name="connsiteY4" fmla="*/ 2532087 h 2790317"/>
                <a:gd name="connsiteX5" fmla="*/ 520725 w 1742622"/>
                <a:gd name="connsiteY5" fmla="*/ 1442977 h 2790317"/>
                <a:gd name="connsiteX0" fmla="*/ 535432 w 1757329"/>
                <a:gd name="connsiteY0" fmla="*/ 1509907 h 2857247"/>
                <a:gd name="connsiteX1" fmla="*/ 1757329 w 1757329"/>
                <a:gd name="connsiteY1" fmla="*/ 72993 h 2857247"/>
                <a:gd name="connsiteX2" fmla="*/ 1137080 w 1757329"/>
                <a:gd name="connsiteY2" fmla="*/ 1020762 h 2857247"/>
                <a:gd name="connsiteX3" fmla="*/ 168892 w 1757329"/>
                <a:gd name="connsiteY3" fmla="*/ 2857247 h 2857247"/>
                <a:gd name="connsiteX4" fmla="*/ 335648 w 1757329"/>
                <a:gd name="connsiteY4" fmla="*/ 2599017 h 2857247"/>
                <a:gd name="connsiteX5" fmla="*/ 535432 w 1757329"/>
                <a:gd name="connsiteY5" fmla="*/ 1509907 h 2857247"/>
                <a:gd name="connsiteX0" fmla="*/ 535432 w 1757329"/>
                <a:gd name="connsiteY0" fmla="*/ 1509907 h 2857247"/>
                <a:gd name="connsiteX1" fmla="*/ 1757329 w 1757329"/>
                <a:gd name="connsiteY1" fmla="*/ 72993 h 2857247"/>
                <a:gd name="connsiteX2" fmla="*/ 1137080 w 1757329"/>
                <a:gd name="connsiteY2" fmla="*/ 1020762 h 2857247"/>
                <a:gd name="connsiteX3" fmla="*/ 722143 w 1757329"/>
                <a:gd name="connsiteY3" fmla="*/ 1658538 h 2857247"/>
                <a:gd name="connsiteX4" fmla="*/ 168892 w 1757329"/>
                <a:gd name="connsiteY4" fmla="*/ 2857247 h 2857247"/>
                <a:gd name="connsiteX5" fmla="*/ 335648 w 1757329"/>
                <a:gd name="connsiteY5" fmla="*/ 2599017 h 2857247"/>
                <a:gd name="connsiteX6" fmla="*/ 535432 w 1757329"/>
                <a:gd name="connsiteY6" fmla="*/ 1509907 h 2857247"/>
                <a:gd name="connsiteX0" fmla="*/ 535432 w 1757329"/>
                <a:gd name="connsiteY0" fmla="*/ 1509907 h 2888660"/>
                <a:gd name="connsiteX1" fmla="*/ 1757329 w 1757329"/>
                <a:gd name="connsiteY1" fmla="*/ 72993 h 2888660"/>
                <a:gd name="connsiteX2" fmla="*/ 1137080 w 1757329"/>
                <a:gd name="connsiteY2" fmla="*/ 1020762 h 2888660"/>
                <a:gd name="connsiteX3" fmla="*/ 722143 w 1757329"/>
                <a:gd name="connsiteY3" fmla="*/ 1658538 h 2888660"/>
                <a:gd name="connsiteX4" fmla="*/ 168892 w 1757329"/>
                <a:gd name="connsiteY4" fmla="*/ 2857247 h 2888660"/>
                <a:gd name="connsiteX5" fmla="*/ 335648 w 1757329"/>
                <a:gd name="connsiteY5" fmla="*/ 2599017 h 2888660"/>
                <a:gd name="connsiteX6" fmla="*/ 535432 w 1757329"/>
                <a:gd name="connsiteY6" fmla="*/ 1509907 h 2888660"/>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35648 w 1757329"/>
                <a:gd name="connsiteY5" fmla="*/ 2599017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876518"/>
                <a:gd name="connsiteX1" fmla="*/ 1757329 w 1757329"/>
                <a:gd name="connsiteY1" fmla="*/ 72993 h 2876518"/>
                <a:gd name="connsiteX2" fmla="*/ 1137080 w 1757329"/>
                <a:gd name="connsiteY2" fmla="*/ 1020762 h 2876518"/>
                <a:gd name="connsiteX3" fmla="*/ 944980 w 1757329"/>
                <a:gd name="connsiteY3" fmla="*/ 905502 h 2876518"/>
                <a:gd name="connsiteX4" fmla="*/ 168892 w 1757329"/>
                <a:gd name="connsiteY4" fmla="*/ 2857247 h 2876518"/>
                <a:gd name="connsiteX5" fmla="*/ 343332 w 1757329"/>
                <a:gd name="connsiteY5" fmla="*/ 2583649 h 2876518"/>
                <a:gd name="connsiteX6" fmla="*/ 535432 w 1757329"/>
                <a:gd name="connsiteY6" fmla="*/ 1509907 h 2876518"/>
                <a:gd name="connsiteX0" fmla="*/ 535432 w 1757329"/>
                <a:gd name="connsiteY0" fmla="*/ 1509907 h 2912621"/>
                <a:gd name="connsiteX1" fmla="*/ 1757329 w 1757329"/>
                <a:gd name="connsiteY1" fmla="*/ 72993 h 2912621"/>
                <a:gd name="connsiteX2" fmla="*/ 1137080 w 1757329"/>
                <a:gd name="connsiteY2" fmla="*/ 1020762 h 2912621"/>
                <a:gd name="connsiteX3" fmla="*/ 944980 w 1757329"/>
                <a:gd name="connsiteY3" fmla="*/ 905502 h 2912621"/>
                <a:gd name="connsiteX4" fmla="*/ 168892 w 1757329"/>
                <a:gd name="connsiteY4" fmla="*/ 2857247 h 2912621"/>
                <a:gd name="connsiteX5" fmla="*/ 343332 w 1757329"/>
                <a:gd name="connsiteY5" fmla="*/ 2583649 h 2912621"/>
                <a:gd name="connsiteX6" fmla="*/ 535432 w 1757329"/>
                <a:gd name="connsiteY6" fmla="*/ 1509907 h 2912621"/>
                <a:gd name="connsiteX0" fmla="*/ 535432 w 1779805"/>
                <a:gd name="connsiteY0" fmla="*/ 1509907 h 2857247"/>
                <a:gd name="connsiteX1" fmla="*/ 1757329 w 1779805"/>
                <a:gd name="connsiteY1" fmla="*/ 72993 h 2857247"/>
                <a:gd name="connsiteX2" fmla="*/ 1137080 w 1779805"/>
                <a:gd name="connsiteY2" fmla="*/ 1020762 h 2857247"/>
                <a:gd name="connsiteX3" fmla="*/ 944980 w 1779805"/>
                <a:gd name="connsiteY3" fmla="*/ 905502 h 2857247"/>
                <a:gd name="connsiteX4" fmla="*/ 1767172 w 1779805"/>
                <a:gd name="connsiteY4" fmla="*/ 1965898 h 2857247"/>
                <a:gd name="connsiteX5" fmla="*/ 168892 w 1779805"/>
                <a:gd name="connsiteY5" fmla="*/ 2857247 h 2857247"/>
                <a:gd name="connsiteX6" fmla="*/ 343332 w 1779805"/>
                <a:gd name="connsiteY6" fmla="*/ 2583649 h 2857247"/>
                <a:gd name="connsiteX7" fmla="*/ 535432 w 1779805"/>
                <a:gd name="connsiteY7" fmla="*/ 1509907 h 2857247"/>
                <a:gd name="connsiteX0" fmla="*/ 535432 w 1779805"/>
                <a:gd name="connsiteY0" fmla="*/ 1509907 h 2922810"/>
                <a:gd name="connsiteX1" fmla="*/ 1757329 w 1779805"/>
                <a:gd name="connsiteY1" fmla="*/ 72993 h 2922810"/>
                <a:gd name="connsiteX2" fmla="*/ 1137080 w 1779805"/>
                <a:gd name="connsiteY2" fmla="*/ 1020762 h 2922810"/>
                <a:gd name="connsiteX3" fmla="*/ 944980 w 1779805"/>
                <a:gd name="connsiteY3" fmla="*/ 905502 h 2922810"/>
                <a:gd name="connsiteX4" fmla="*/ 1767172 w 1779805"/>
                <a:gd name="connsiteY4" fmla="*/ 1965898 h 2922810"/>
                <a:gd name="connsiteX5" fmla="*/ 168892 w 1779805"/>
                <a:gd name="connsiteY5" fmla="*/ 2857247 h 2922810"/>
                <a:gd name="connsiteX6" fmla="*/ 343332 w 1779805"/>
                <a:gd name="connsiteY6" fmla="*/ 2583649 h 2922810"/>
                <a:gd name="connsiteX7" fmla="*/ 535432 w 1779805"/>
                <a:gd name="connsiteY7" fmla="*/ 1509907 h 2922810"/>
                <a:gd name="connsiteX0" fmla="*/ 535432 w 1779335"/>
                <a:gd name="connsiteY0" fmla="*/ 1509907 h 2922810"/>
                <a:gd name="connsiteX1" fmla="*/ 1757329 w 1779335"/>
                <a:gd name="connsiteY1" fmla="*/ 72993 h 2922810"/>
                <a:gd name="connsiteX2" fmla="*/ 1137080 w 1779335"/>
                <a:gd name="connsiteY2" fmla="*/ 1020762 h 2922810"/>
                <a:gd name="connsiteX3" fmla="*/ 906560 w 1779335"/>
                <a:gd name="connsiteY3" fmla="*/ 897818 h 2922810"/>
                <a:gd name="connsiteX4" fmla="*/ 1767172 w 1779335"/>
                <a:gd name="connsiteY4" fmla="*/ 1965898 h 2922810"/>
                <a:gd name="connsiteX5" fmla="*/ 168892 w 1779335"/>
                <a:gd name="connsiteY5" fmla="*/ 2857247 h 2922810"/>
                <a:gd name="connsiteX6" fmla="*/ 343332 w 1779335"/>
                <a:gd name="connsiteY6" fmla="*/ 2583649 h 2922810"/>
                <a:gd name="connsiteX7" fmla="*/ 535432 w 1779335"/>
                <a:gd name="connsiteY7" fmla="*/ 1509907 h 2922810"/>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78035"/>
                <a:gd name="connsiteY0" fmla="*/ 1509907 h 2921428"/>
                <a:gd name="connsiteX1" fmla="*/ 1757329 w 1778035"/>
                <a:gd name="connsiteY1" fmla="*/ 72993 h 2921428"/>
                <a:gd name="connsiteX2" fmla="*/ 1137080 w 1778035"/>
                <a:gd name="connsiteY2" fmla="*/ 1020762 h 2921428"/>
                <a:gd name="connsiteX3" fmla="*/ 906560 w 1778035"/>
                <a:gd name="connsiteY3" fmla="*/ 897818 h 2921428"/>
                <a:gd name="connsiteX4" fmla="*/ 468570 w 1778035"/>
                <a:gd name="connsiteY4" fmla="*/ 413722 h 2921428"/>
                <a:gd name="connsiteX5" fmla="*/ 1767172 w 1778035"/>
                <a:gd name="connsiteY5" fmla="*/ 1965898 h 2921428"/>
                <a:gd name="connsiteX6" fmla="*/ 168892 w 1778035"/>
                <a:gd name="connsiteY6" fmla="*/ 2857247 h 2921428"/>
                <a:gd name="connsiteX7" fmla="*/ 343332 w 1778035"/>
                <a:gd name="connsiteY7" fmla="*/ 2583649 h 2921428"/>
                <a:gd name="connsiteX8" fmla="*/ 535432 w 1778035"/>
                <a:gd name="connsiteY8" fmla="*/ 1509907 h 2921428"/>
                <a:gd name="connsiteX0" fmla="*/ 535432 w 1791201"/>
                <a:gd name="connsiteY0" fmla="*/ 1509907 h 2921428"/>
                <a:gd name="connsiteX1" fmla="*/ 1757329 w 1791201"/>
                <a:gd name="connsiteY1" fmla="*/ 72993 h 2921428"/>
                <a:gd name="connsiteX2" fmla="*/ 1137080 w 1791201"/>
                <a:gd name="connsiteY2" fmla="*/ 1020762 h 2921428"/>
                <a:gd name="connsiteX3" fmla="*/ 906560 w 1791201"/>
                <a:gd name="connsiteY3" fmla="*/ 897818 h 2921428"/>
                <a:gd name="connsiteX4" fmla="*/ 1236974 w 1791201"/>
                <a:gd name="connsiteY4" fmla="*/ 813292 h 2921428"/>
                <a:gd name="connsiteX5" fmla="*/ 1767172 w 1791201"/>
                <a:gd name="connsiteY5" fmla="*/ 1965898 h 2921428"/>
                <a:gd name="connsiteX6" fmla="*/ 168892 w 1791201"/>
                <a:gd name="connsiteY6" fmla="*/ 2857247 h 2921428"/>
                <a:gd name="connsiteX7" fmla="*/ 343332 w 1791201"/>
                <a:gd name="connsiteY7" fmla="*/ 2583649 h 2921428"/>
                <a:gd name="connsiteX8" fmla="*/ 535432 w 1791201"/>
                <a:gd name="connsiteY8" fmla="*/ 1509907 h 2921428"/>
                <a:gd name="connsiteX0" fmla="*/ 535432 w 1778939"/>
                <a:gd name="connsiteY0" fmla="*/ 1509907 h 2921428"/>
                <a:gd name="connsiteX1" fmla="*/ 1757329 w 1778939"/>
                <a:gd name="connsiteY1" fmla="*/ 72993 h 2921428"/>
                <a:gd name="connsiteX2" fmla="*/ 1137080 w 1778939"/>
                <a:gd name="connsiteY2" fmla="*/ 1020762 h 2921428"/>
                <a:gd name="connsiteX3" fmla="*/ 906560 w 1778939"/>
                <a:gd name="connsiteY3" fmla="*/ 897818 h 2921428"/>
                <a:gd name="connsiteX4" fmla="*/ 1767172 w 1778939"/>
                <a:gd name="connsiteY4" fmla="*/ 1965898 h 2921428"/>
                <a:gd name="connsiteX5" fmla="*/ 168892 w 1778939"/>
                <a:gd name="connsiteY5" fmla="*/ 2857247 h 2921428"/>
                <a:gd name="connsiteX6" fmla="*/ 343332 w 1778939"/>
                <a:gd name="connsiteY6" fmla="*/ 2583649 h 2921428"/>
                <a:gd name="connsiteX7" fmla="*/ 535432 w 1778939"/>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88771"/>
                <a:gd name="connsiteY0" fmla="*/ 1509907 h 2921428"/>
                <a:gd name="connsiteX1" fmla="*/ 1757329 w 1788771"/>
                <a:gd name="connsiteY1" fmla="*/ 72993 h 2921428"/>
                <a:gd name="connsiteX2" fmla="*/ 1137080 w 1788771"/>
                <a:gd name="connsiteY2" fmla="*/ 1020762 h 2921428"/>
                <a:gd name="connsiteX3" fmla="*/ 929612 w 1788771"/>
                <a:gd name="connsiteY3" fmla="*/ 920868 h 2921428"/>
                <a:gd name="connsiteX4" fmla="*/ 1767172 w 1788771"/>
                <a:gd name="connsiteY4" fmla="*/ 1965898 h 2921428"/>
                <a:gd name="connsiteX5" fmla="*/ 168892 w 1788771"/>
                <a:gd name="connsiteY5" fmla="*/ 2857247 h 2921428"/>
                <a:gd name="connsiteX6" fmla="*/ 343332 w 1788771"/>
                <a:gd name="connsiteY6" fmla="*/ 2583649 h 2921428"/>
                <a:gd name="connsiteX7" fmla="*/ 535432 w 1788771"/>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0963"/>
                <a:gd name="connsiteY0" fmla="*/ 1509907 h 2921428"/>
                <a:gd name="connsiteX1" fmla="*/ 1757329 w 1780963"/>
                <a:gd name="connsiteY1" fmla="*/ 72993 h 2921428"/>
                <a:gd name="connsiteX2" fmla="*/ 1137080 w 1780963"/>
                <a:gd name="connsiteY2" fmla="*/ 1020762 h 2921428"/>
                <a:gd name="connsiteX3" fmla="*/ 929612 w 1780963"/>
                <a:gd name="connsiteY3" fmla="*/ 920868 h 2921428"/>
                <a:gd name="connsiteX4" fmla="*/ 1767172 w 1780963"/>
                <a:gd name="connsiteY4" fmla="*/ 1965898 h 2921428"/>
                <a:gd name="connsiteX5" fmla="*/ 168892 w 1780963"/>
                <a:gd name="connsiteY5" fmla="*/ 2857247 h 2921428"/>
                <a:gd name="connsiteX6" fmla="*/ 343332 w 1780963"/>
                <a:gd name="connsiteY6" fmla="*/ 2583649 h 2921428"/>
                <a:gd name="connsiteX7" fmla="*/ 535432 w 1780963"/>
                <a:gd name="connsiteY7" fmla="*/ 1509907 h 2921428"/>
                <a:gd name="connsiteX0" fmla="*/ 535432 w 1788911"/>
                <a:gd name="connsiteY0" fmla="*/ 1509907 h 2921428"/>
                <a:gd name="connsiteX1" fmla="*/ 1757329 w 1788911"/>
                <a:gd name="connsiteY1" fmla="*/ 72993 h 2921428"/>
                <a:gd name="connsiteX2" fmla="*/ 1137080 w 1788911"/>
                <a:gd name="connsiteY2" fmla="*/ 1020762 h 2921428"/>
                <a:gd name="connsiteX3" fmla="*/ 1767172 w 1788911"/>
                <a:gd name="connsiteY3" fmla="*/ 1965898 h 2921428"/>
                <a:gd name="connsiteX4" fmla="*/ 168892 w 1788911"/>
                <a:gd name="connsiteY4" fmla="*/ 2857247 h 2921428"/>
                <a:gd name="connsiteX5" fmla="*/ 343332 w 1788911"/>
                <a:gd name="connsiteY5" fmla="*/ 2583649 h 2921428"/>
                <a:gd name="connsiteX6" fmla="*/ 535432 w 1788911"/>
                <a:gd name="connsiteY6" fmla="*/ 1509907 h 2921428"/>
                <a:gd name="connsiteX0" fmla="*/ 535432 w 1790487"/>
                <a:gd name="connsiteY0" fmla="*/ 1509907 h 2921428"/>
                <a:gd name="connsiteX1" fmla="*/ 1757329 w 1790487"/>
                <a:gd name="connsiteY1" fmla="*/ 72993 h 2921428"/>
                <a:gd name="connsiteX2" fmla="*/ 1137080 w 1790487"/>
                <a:gd name="connsiteY2" fmla="*/ 1020762 h 2921428"/>
                <a:gd name="connsiteX3" fmla="*/ 1052557 w 1790487"/>
                <a:gd name="connsiteY3" fmla="*/ 1174442 h 2921428"/>
                <a:gd name="connsiteX4" fmla="*/ 1767172 w 1790487"/>
                <a:gd name="connsiteY4" fmla="*/ 1965898 h 2921428"/>
                <a:gd name="connsiteX5" fmla="*/ 168892 w 1790487"/>
                <a:gd name="connsiteY5" fmla="*/ 2857247 h 2921428"/>
                <a:gd name="connsiteX6" fmla="*/ 343332 w 1790487"/>
                <a:gd name="connsiteY6" fmla="*/ 2583649 h 2921428"/>
                <a:gd name="connsiteX7" fmla="*/ 535432 w 1790487"/>
                <a:gd name="connsiteY7" fmla="*/ 1509907 h 2921428"/>
                <a:gd name="connsiteX0" fmla="*/ 535432 w 1790846"/>
                <a:gd name="connsiteY0" fmla="*/ 1509907 h 2921428"/>
                <a:gd name="connsiteX1" fmla="*/ 1757329 w 1790846"/>
                <a:gd name="connsiteY1" fmla="*/ 72993 h 2921428"/>
                <a:gd name="connsiteX2" fmla="*/ 1137080 w 1790846"/>
                <a:gd name="connsiteY2" fmla="*/ 1020762 h 2921428"/>
                <a:gd name="connsiteX3" fmla="*/ 460886 w 1790846"/>
                <a:gd name="connsiteY3" fmla="*/ 621191 h 2921428"/>
                <a:gd name="connsiteX4" fmla="*/ 1052557 w 1790846"/>
                <a:gd name="connsiteY4" fmla="*/ 1174442 h 2921428"/>
                <a:gd name="connsiteX5" fmla="*/ 1767172 w 1790846"/>
                <a:gd name="connsiteY5" fmla="*/ 1965898 h 2921428"/>
                <a:gd name="connsiteX6" fmla="*/ 168892 w 1790846"/>
                <a:gd name="connsiteY6" fmla="*/ 2857247 h 2921428"/>
                <a:gd name="connsiteX7" fmla="*/ 343332 w 1790846"/>
                <a:gd name="connsiteY7" fmla="*/ 2583649 h 2921428"/>
                <a:gd name="connsiteX8" fmla="*/ 535432 w 1790846"/>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460886 w 1792135"/>
                <a:gd name="connsiteY3" fmla="*/ 621191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568463 w 1792135"/>
                <a:gd name="connsiteY3" fmla="*/ 336882 h 2921428"/>
                <a:gd name="connsiteX4" fmla="*/ 937295 w 1792135"/>
                <a:gd name="connsiteY4" fmla="*/ 867080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052557 w 1792135"/>
                <a:gd name="connsiteY4" fmla="*/ 1174442 h 2921428"/>
                <a:gd name="connsiteX5" fmla="*/ 1767172 w 1792135"/>
                <a:gd name="connsiteY5" fmla="*/ 1965898 h 2921428"/>
                <a:gd name="connsiteX6" fmla="*/ 168892 w 1792135"/>
                <a:gd name="connsiteY6" fmla="*/ 2857247 h 2921428"/>
                <a:gd name="connsiteX7" fmla="*/ 343332 w 1792135"/>
                <a:gd name="connsiteY7" fmla="*/ 2583649 h 2921428"/>
                <a:gd name="connsiteX8" fmla="*/ 535432 w 1792135"/>
                <a:gd name="connsiteY8"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2135"/>
                <a:gd name="connsiteY0" fmla="*/ 1509907 h 2921428"/>
                <a:gd name="connsiteX1" fmla="*/ 1757329 w 1792135"/>
                <a:gd name="connsiteY1" fmla="*/ 72993 h 2921428"/>
                <a:gd name="connsiteX2" fmla="*/ 1137080 w 1792135"/>
                <a:gd name="connsiteY2" fmla="*/ 1020762 h 2921428"/>
                <a:gd name="connsiteX3" fmla="*/ 937295 w 1792135"/>
                <a:gd name="connsiteY3" fmla="*/ 867080 h 2921428"/>
                <a:gd name="connsiteX4" fmla="*/ 1252341 w 1792135"/>
                <a:gd name="connsiteY4" fmla="*/ 359934 h 2921428"/>
                <a:gd name="connsiteX5" fmla="*/ 1052557 w 1792135"/>
                <a:gd name="connsiteY5" fmla="*/ 1174442 h 2921428"/>
                <a:gd name="connsiteX6" fmla="*/ 1767172 w 1792135"/>
                <a:gd name="connsiteY6" fmla="*/ 1965898 h 2921428"/>
                <a:gd name="connsiteX7" fmla="*/ 168892 w 1792135"/>
                <a:gd name="connsiteY7" fmla="*/ 2857247 h 2921428"/>
                <a:gd name="connsiteX8" fmla="*/ 343332 w 1792135"/>
                <a:gd name="connsiteY8" fmla="*/ 2583649 h 2921428"/>
                <a:gd name="connsiteX9" fmla="*/ 535432 w 1792135"/>
                <a:gd name="connsiteY9" fmla="*/ 1509907 h 2921428"/>
                <a:gd name="connsiteX0" fmla="*/ 535432 w 1796187"/>
                <a:gd name="connsiteY0" fmla="*/ 1509907 h 2921428"/>
                <a:gd name="connsiteX1" fmla="*/ 1757329 w 1796187"/>
                <a:gd name="connsiteY1" fmla="*/ 72993 h 2921428"/>
                <a:gd name="connsiteX2" fmla="*/ 1137080 w 1796187"/>
                <a:gd name="connsiteY2" fmla="*/ 1020762 h 2921428"/>
                <a:gd name="connsiteX3" fmla="*/ 937295 w 1796187"/>
                <a:gd name="connsiteY3" fmla="*/ 867080 h 2921428"/>
                <a:gd name="connsiteX4" fmla="*/ 1252341 w 1796187"/>
                <a:gd name="connsiteY4" fmla="*/ 359934 h 2921428"/>
                <a:gd name="connsiteX5" fmla="*/ 1052557 w 1796187"/>
                <a:gd name="connsiteY5" fmla="*/ 1174442 h 2921428"/>
                <a:gd name="connsiteX6" fmla="*/ 1767172 w 1796187"/>
                <a:gd name="connsiteY6" fmla="*/ 1965898 h 2921428"/>
                <a:gd name="connsiteX7" fmla="*/ 168892 w 1796187"/>
                <a:gd name="connsiteY7" fmla="*/ 2857247 h 2921428"/>
                <a:gd name="connsiteX8" fmla="*/ 343332 w 1796187"/>
                <a:gd name="connsiteY8" fmla="*/ 2583649 h 2921428"/>
                <a:gd name="connsiteX9" fmla="*/ 535432 w 1796187"/>
                <a:gd name="connsiteY9" fmla="*/ 1509907 h 2921428"/>
                <a:gd name="connsiteX0" fmla="*/ 535432 w 1757329"/>
                <a:gd name="connsiteY0" fmla="*/ 1509907 h 2857247"/>
                <a:gd name="connsiteX1" fmla="*/ 1757329 w 1757329"/>
                <a:gd name="connsiteY1" fmla="*/ 72993 h 2857247"/>
                <a:gd name="connsiteX2" fmla="*/ 1137080 w 1757329"/>
                <a:gd name="connsiteY2" fmla="*/ 1020762 h 2857247"/>
                <a:gd name="connsiteX3" fmla="*/ 937295 w 1757329"/>
                <a:gd name="connsiteY3" fmla="*/ 867080 h 2857247"/>
                <a:gd name="connsiteX4" fmla="*/ 1252341 w 1757329"/>
                <a:gd name="connsiteY4" fmla="*/ 359934 h 2857247"/>
                <a:gd name="connsiteX5" fmla="*/ 1052557 w 1757329"/>
                <a:gd name="connsiteY5" fmla="*/ 1174442 h 2857247"/>
                <a:gd name="connsiteX6" fmla="*/ 168892 w 1757329"/>
                <a:gd name="connsiteY6" fmla="*/ 2857247 h 2857247"/>
                <a:gd name="connsiteX7" fmla="*/ 343332 w 1757329"/>
                <a:gd name="connsiteY7" fmla="*/ 2583649 h 2857247"/>
                <a:gd name="connsiteX8" fmla="*/ 535432 w 1757329"/>
                <a:gd name="connsiteY8" fmla="*/ 1509907 h 2857247"/>
                <a:gd name="connsiteX0" fmla="*/ 535432 w 1757329"/>
                <a:gd name="connsiteY0" fmla="*/ 1509907 h 2899198"/>
                <a:gd name="connsiteX1" fmla="*/ 1757329 w 1757329"/>
                <a:gd name="connsiteY1" fmla="*/ 72993 h 2899198"/>
                <a:gd name="connsiteX2" fmla="*/ 1137080 w 1757329"/>
                <a:gd name="connsiteY2" fmla="*/ 1020762 h 2899198"/>
                <a:gd name="connsiteX3" fmla="*/ 937295 w 1757329"/>
                <a:gd name="connsiteY3" fmla="*/ 867080 h 2899198"/>
                <a:gd name="connsiteX4" fmla="*/ 1252341 w 1757329"/>
                <a:gd name="connsiteY4" fmla="*/ 359934 h 2899198"/>
                <a:gd name="connsiteX5" fmla="*/ 1052557 w 1757329"/>
                <a:gd name="connsiteY5" fmla="*/ 1174442 h 2899198"/>
                <a:gd name="connsiteX6" fmla="*/ 168892 w 1757329"/>
                <a:gd name="connsiteY6" fmla="*/ 2857247 h 2899198"/>
                <a:gd name="connsiteX7" fmla="*/ 343332 w 1757329"/>
                <a:gd name="connsiteY7" fmla="*/ 2583649 h 2899198"/>
                <a:gd name="connsiteX8" fmla="*/ 535432 w 1757329"/>
                <a:gd name="connsiteY8" fmla="*/ 1509907 h 2899198"/>
                <a:gd name="connsiteX0" fmla="*/ 535432 w 1772869"/>
                <a:gd name="connsiteY0" fmla="*/ 1509907 h 2904130"/>
                <a:gd name="connsiteX1" fmla="*/ 1757329 w 1772869"/>
                <a:gd name="connsiteY1" fmla="*/ 72993 h 2904130"/>
                <a:gd name="connsiteX2" fmla="*/ 1137080 w 1772869"/>
                <a:gd name="connsiteY2" fmla="*/ 1020762 h 2904130"/>
                <a:gd name="connsiteX3" fmla="*/ 937295 w 1772869"/>
                <a:gd name="connsiteY3" fmla="*/ 867080 h 2904130"/>
                <a:gd name="connsiteX4" fmla="*/ 1252341 w 1772869"/>
                <a:gd name="connsiteY4" fmla="*/ 359934 h 2904130"/>
                <a:gd name="connsiteX5" fmla="*/ 1052557 w 1772869"/>
                <a:gd name="connsiteY5" fmla="*/ 1174442 h 2904130"/>
                <a:gd name="connsiteX6" fmla="*/ 168892 w 1772869"/>
                <a:gd name="connsiteY6" fmla="*/ 2857247 h 2904130"/>
                <a:gd name="connsiteX7" fmla="*/ 343332 w 1772869"/>
                <a:gd name="connsiteY7" fmla="*/ 2583649 h 2904130"/>
                <a:gd name="connsiteX8" fmla="*/ 535432 w 1772869"/>
                <a:gd name="connsiteY8" fmla="*/ 1509907 h 2904130"/>
                <a:gd name="connsiteX0" fmla="*/ 535432 w 1757329"/>
                <a:gd name="connsiteY0" fmla="*/ 1509907 h 2911832"/>
                <a:gd name="connsiteX1" fmla="*/ 1757329 w 1757329"/>
                <a:gd name="connsiteY1" fmla="*/ 72993 h 2911832"/>
                <a:gd name="connsiteX2" fmla="*/ 1137080 w 1757329"/>
                <a:gd name="connsiteY2" fmla="*/ 1020762 h 2911832"/>
                <a:gd name="connsiteX3" fmla="*/ 937295 w 1757329"/>
                <a:gd name="connsiteY3" fmla="*/ 867080 h 2911832"/>
                <a:gd name="connsiteX4" fmla="*/ 1252341 w 1757329"/>
                <a:gd name="connsiteY4" fmla="*/ 359934 h 2911832"/>
                <a:gd name="connsiteX5" fmla="*/ 1052557 w 1757329"/>
                <a:gd name="connsiteY5" fmla="*/ 1174442 h 2911832"/>
                <a:gd name="connsiteX6" fmla="*/ 168892 w 1757329"/>
                <a:gd name="connsiteY6" fmla="*/ 2857247 h 2911832"/>
                <a:gd name="connsiteX7" fmla="*/ 343332 w 1757329"/>
                <a:gd name="connsiteY7" fmla="*/ 2583649 h 2911832"/>
                <a:gd name="connsiteX8" fmla="*/ 535432 w 1757329"/>
                <a:gd name="connsiteY8" fmla="*/ 1509907 h 2911832"/>
                <a:gd name="connsiteX0" fmla="*/ 535432 w 1794266"/>
                <a:gd name="connsiteY0" fmla="*/ 1509907 h 2909124"/>
                <a:gd name="connsiteX1" fmla="*/ 1757329 w 1794266"/>
                <a:gd name="connsiteY1" fmla="*/ 72993 h 2909124"/>
                <a:gd name="connsiteX2" fmla="*/ 1137080 w 1794266"/>
                <a:gd name="connsiteY2" fmla="*/ 1020762 h 2909124"/>
                <a:gd name="connsiteX3" fmla="*/ 937295 w 1794266"/>
                <a:gd name="connsiteY3" fmla="*/ 867080 h 2909124"/>
                <a:gd name="connsiteX4" fmla="*/ 1252341 w 1794266"/>
                <a:gd name="connsiteY4" fmla="*/ 359934 h 2909124"/>
                <a:gd name="connsiteX5" fmla="*/ 1052557 w 1794266"/>
                <a:gd name="connsiteY5" fmla="*/ 1174442 h 2909124"/>
                <a:gd name="connsiteX6" fmla="*/ 168892 w 1794266"/>
                <a:gd name="connsiteY6" fmla="*/ 2857247 h 2909124"/>
                <a:gd name="connsiteX7" fmla="*/ 343332 w 1794266"/>
                <a:gd name="connsiteY7" fmla="*/ 2583649 h 2909124"/>
                <a:gd name="connsiteX8" fmla="*/ 535432 w 1794266"/>
                <a:gd name="connsiteY8" fmla="*/ 1509907 h 2909124"/>
                <a:gd name="connsiteX0" fmla="*/ 535432 w 1757329"/>
                <a:gd name="connsiteY0" fmla="*/ 1509907 h 2906174"/>
                <a:gd name="connsiteX1" fmla="*/ 1757329 w 1757329"/>
                <a:gd name="connsiteY1" fmla="*/ 72993 h 2906174"/>
                <a:gd name="connsiteX2" fmla="*/ 1137080 w 1757329"/>
                <a:gd name="connsiteY2" fmla="*/ 1020762 h 2906174"/>
                <a:gd name="connsiteX3" fmla="*/ 937295 w 1757329"/>
                <a:gd name="connsiteY3" fmla="*/ 867080 h 2906174"/>
                <a:gd name="connsiteX4" fmla="*/ 1252341 w 1757329"/>
                <a:gd name="connsiteY4" fmla="*/ 359934 h 2906174"/>
                <a:gd name="connsiteX5" fmla="*/ 898876 w 1757329"/>
                <a:gd name="connsiteY5" fmla="*/ 1066865 h 2906174"/>
                <a:gd name="connsiteX6" fmla="*/ 168892 w 1757329"/>
                <a:gd name="connsiteY6" fmla="*/ 2857247 h 2906174"/>
                <a:gd name="connsiteX7" fmla="*/ 343332 w 1757329"/>
                <a:gd name="connsiteY7" fmla="*/ 2583649 h 2906174"/>
                <a:gd name="connsiteX8" fmla="*/ 535432 w 1757329"/>
                <a:gd name="connsiteY8" fmla="*/ 1509907 h 2906174"/>
                <a:gd name="connsiteX0" fmla="*/ 535432 w 1792748"/>
                <a:gd name="connsiteY0" fmla="*/ 1509907 h 2909441"/>
                <a:gd name="connsiteX1" fmla="*/ 1757329 w 1792748"/>
                <a:gd name="connsiteY1" fmla="*/ 72993 h 2909441"/>
                <a:gd name="connsiteX2" fmla="*/ 1137080 w 1792748"/>
                <a:gd name="connsiteY2" fmla="*/ 1020762 h 2909441"/>
                <a:gd name="connsiteX3" fmla="*/ 937295 w 1792748"/>
                <a:gd name="connsiteY3" fmla="*/ 867080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59934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92748"/>
                <a:gd name="connsiteY0" fmla="*/ 1509907 h 2909441"/>
                <a:gd name="connsiteX1" fmla="*/ 1757329 w 1792748"/>
                <a:gd name="connsiteY1" fmla="*/ 72993 h 2909441"/>
                <a:gd name="connsiteX2" fmla="*/ 1137080 w 1792748"/>
                <a:gd name="connsiteY2" fmla="*/ 1020762 h 2909441"/>
                <a:gd name="connsiteX3" fmla="*/ 929611 w 1792748"/>
                <a:gd name="connsiteY3" fmla="*/ 928552 h 2909441"/>
                <a:gd name="connsiteX4" fmla="*/ 1252341 w 1792748"/>
                <a:gd name="connsiteY4" fmla="*/ 367618 h 2909441"/>
                <a:gd name="connsiteX5" fmla="*/ 898876 w 1792748"/>
                <a:gd name="connsiteY5" fmla="*/ 1066865 h 2909441"/>
                <a:gd name="connsiteX6" fmla="*/ 168892 w 1792748"/>
                <a:gd name="connsiteY6" fmla="*/ 2857247 h 2909441"/>
                <a:gd name="connsiteX7" fmla="*/ 343332 w 1792748"/>
                <a:gd name="connsiteY7" fmla="*/ 2583649 h 2909441"/>
                <a:gd name="connsiteX8" fmla="*/ 535432 w 1792748"/>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78536"/>
                <a:gd name="connsiteY0" fmla="*/ 1509907 h 2909441"/>
                <a:gd name="connsiteX1" fmla="*/ 1757329 w 1778536"/>
                <a:gd name="connsiteY1" fmla="*/ 72993 h 2909441"/>
                <a:gd name="connsiteX2" fmla="*/ 1137080 w 1778536"/>
                <a:gd name="connsiteY2" fmla="*/ 1020762 h 2909441"/>
                <a:gd name="connsiteX3" fmla="*/ 929611 w 1778536"/>
                <a:gd name="connsiteY3" fmla="*/ 928552 h 2909441"/>
                <a:gd name="connsiteX4" fmla="*/ 1252341 w 1778536"/>
                <a:gd name="connsiteY4" fmla="*/ 367618 h 2909441"/>
                <a:gd name="connsiteX5" fmla="*/ 875824 w 1778536"/>
                <a:gd name="connsiteY5" fmla="*/ 1066865 h 2909441"/>
                <a:gd name="connsiteX6" fmla="*/ 168892 w 1778536"/>
                <a:gd name="connsiteY6" fmla="*/ 2857247 h 2909441"/>
                <a:gd name="connsiteX7" fmla="*/ 343332 w 1778536"/>
                <a:gd name="connsiteY7" fmla="*/ 2583649 h 2909441"/>
                <a:gd name="connsiteX8" fmla="*/ 535432 w 1778536"/>
                <a:gd name="connsiteY8" fmla="*/ 1509907 h 2909441"/>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97511"/>
                <a:gd name="connsiteY0" fmla="*/ 1509907 h 2910593"/>
                <a:gd name="connsiteX1" fmla="*/ 1757329 w 1797511"/>
                <a:gd name="connsiteY1" fmla="*/ 72993 h 2910593"/>
                <a:gd name="connsiteX2" fmla="*/ 1137080 w 1797511"/>
                <a:gd name="connsiteY2" fmla="*/ 1020762 h 2910593"/>
                <a:gd name="connsiteX3" fmla="*/ 929611 w 1797511"/>
                <a:gd name="connsiteY3" fmla="*/ 928552 h 2910593"/>
                <a:gd name="connsiteX4" fmla="*/ 1252341 w 1797511"/>
                <a:gd name="connsiteY4" fmla="*/ 367618 h 2910593"/>
                <a:gd name="connsiteX5" fmla="*/ 906560 w 1797511"/>
                <a:gd name="connsiteY5" fmla="*/ 1105285 h 2910593"/>
                <a:gd name="connsiteX6" fmla="*/ 168892 w 1797511"/>
                <a:gd name="connsiteY6" fmla="*/ 2857247 h 2910593"/>
                <a:gd name="connsiteX7" fmla="*/ 343332 w 1797511"/>
                <a:gd name="connsiteY7" fmla="*/ 2583649 h 2910593"/>
                <a:gd name="connsiteX8" fmla="*/ 535432 w 1797511"/>
                <a:gd name="connsiteY8" fmla="*/ 1509907 h 2910593"/>
                <a:gd name="connsiteX0" fmla="*/ 535432 w 1757329"/>
                <a:gd name="connsiteY0" fmla="*/ 1509907 h 2904720"/>
                <a:gd name="connsiteX1" fmla="*/ 1757329 w 1757329"/>
                <a:gd name="connsiteY1" fmla="*/ 72993 h 2904720"/>
                <a:gd name="connsiteX2" fmla="*/ 1137080 w 1757329"/>
                <a:gd name="connsiteY2" fmla="*/ 1020762 h 2904720"/>
                <a:gd name="connsiteX3" fmla="*/ 929611 w 1757329"/>
                <a:gd name="connsiteY3" fmla="*/ 928552 h 2904720"/>
                <a:gd name="connsiteX4" fmla="*/ 1252341 w 1757329"/>
                <a:gd name="connsiteY4" fmla="*/ 367618 h 2904720"/>
                <a:gd name="connsiteX5" fmla="*/ 591515 w 1757329"/>
                <a:gd name="connsiteY5" fmla="*/ 890132 h 2904720"/>
                <a:gd name="connsiteX6" fmla="*/ 168892 w 1757329"/>
                <a:gd name="connsiteY6" fmla="*/ 2857247 h 2904720"/>
                <a:gd name="connsiteX7" fmla="*/ 343332 w 1757329"/>
                <a:gd name="connsiteY7" fmla="*/ 2583649 h 2904720"/>
                <a:gd name="connsiteX8" fmla="*/ 535432 w 1757329"/>
                <a:gd name="connsiteY8" fmla="*/ 1509907 h 2904720"/>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87702"/>
                <a:gd name="connsiteY0" fmla="*/ 1509907 h 2907186"/>
                <a:gd name="connsiteX1" fmla="*/ 1757329 w 1787702"/>
                <a:gd name="connsiteY1" fmla="*/ 72993 h 2907186"/>
                <a:gd name="connsiteX2" fmla="*/ 1137080 w 1787702"/>
                <a:gd name="connsiteY2" fmla="*/ 1020762 h 2907186"/>
                <a:gd name="connsiteX3" fmla="*/ 929611 w 1787702"/>
                <a:gd name="connsiteY3" fmla="*/ 928552 h 2907186"/>
                <a:gd name="connsiteX4" fmla="*/ 1252341 w 1787702"/>
                <a:gd name="connsiteY4" fmla="*/ 367618 h 2907186"/>
                <a:gd name="connsiteX5" fmla="*/ 591515 w 1787702"/>
                <a:gd name="connsiteY5" fmla="*/ 890132 h 2907186"/>
                <a:gd name="connsiteX6" fmla="*/ 168892 w 1787702"/>
                <a:gd name="connsiteY6" fmla="*/ 2857247 h 2907186"/>
                <a:gd name="connsiteX7" fmla="*/ 343332 w 1787702"/>
                <a:gd name="connsiteY7" fmla="*/ 2583649 h 2907186"/>
                <a:gd name="connsiteX8" fmla="*/ 535432 w 1787702"/>
                <a:gd name="connsiteY8" fmla="*/ 1509907 h 2907186"/>
                <a:gd name="connsiteX0" fmla="*/ 535432 w 1757329"/>
                <a:gd name="connsiteY0" fmla="*/ 1509907 h 2857247"/>
                <a:gd name="connsiteX1" fmla="*/ 1757329 w 1757329"/>
                <a:gd name="connsiteY1" fmla="*/ 72993 h 2857247"/>
                <a:gd name="connsiteX2" fmla="*/ 1137080 w 1757329"/>
                <a:gd name="connsiteY2" fmla="*/ 1020762 h 2857247"/>
                <a:gd name="connsiteX3" fmla="*/ 929611 w 1757329"/>
                <a:gd name="connsiteY3" fmla="*/ 928552 h 2857247"/>
                <a:gd name="connsiteX4" fmla="*/ 1252341 w 1757329"/>
                <a:gd name="connsiteY4" fmla="*/ 367618 h 2857247"/>
                <a:gd name="connsiteX5" fmla="*/ 591515 w 1757329"/>
                <a:gd name="connsiteY5" fmla="*/ 890132 h 2857247"/>
                <a:gd name="connsiteX6" fmla="*/ 1690329 w 1757329"/>
                <a:gd name="connsiteY6" fmla="*/ 1727692 h 2857247"/>
                <a:gd name="connsiteX7" fmla="*/ 168892 w 1757329"/>
                <a:gd name="connsiteY7" fmla="*/ 2857247 h 2857247"/>
                <a:gd name="connsiteX8" fmla="*/ 343332 w 1757329"/>
                <a:gd name="connsiteY8" fmla="*/ 2583649 h 2857247"/>
                <a:gd name="connsiteX9" fmla="*/ 535432 w 1757329"/>
                <a:gd name="connsiteY9" fmla="*/ 1509907 h 2857247"/>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52341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757329"/>
                <a:gd name="connsiteY0" fmla="*/ 1509907 h 2911436"/>
                <a:gd name="connsiteX1" fmla="*/ 1757329 w 1757329"/>
                <a:gd name="connsiteY1" fmla="*/ 72993 h 2911436"/>
                <a:gd name="connsiteX2" fmla="*/ 1137080 w 1757329"/>
                <a:gd name="connsiteY2" fmla="*/ 1020762 h 2911436"/>
                <a:gd name="connsiteX3" fmla="*/ 929611 w 1757329"/>
                <a:gd name="connsiteY3" fmla="*/ 928552 h 2911436"/>
                <a:gd name="connsiteX4" fmla="*/ 1236973 w 1757329"/>
                <a:gd name="connsiteY4" fmla="*/ 367618 h 2911436"/>
                <a:gd name="connsiteX5" fmla="*/ 591515 w 1757329"/>
                <a:gd name="connsiteY5" fmla="*/ 890132 h 2911436"/>
                <a:gd name="connsiteX6" fmla="*/ 1690329 w 1757329"/>
                <a:gd name="connsiteY6" fmla="*/ 1727692 h 2911436"/>
                <a:gd name="connsiteX7" fmla="*/ 168892 w 1757329"/>
                <a:gd name="connsiteY7" fmla="*/ 2857247 h 2911436"/>
                <a:gd name="connsiteX8" fmla="*/ 343332 w 1757329"/>
                <a:gd name="connsiteY8" fmla="*/ 2583649 h 2911436"/>
                <a:gd name="connsiteX9" fmla="*/ 535432 w 1757329"/>
                <a:gd name="connsiteY9" fmla="*/ 1509907 h 2911436"/>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76"/>
                <a:gd name="connsiteY0" fmla="*/ 1509907 h 2928274"/>
                <a:gd name="connsiteX1" fmla="*/ 1757329 w 1816776"/>
                <a:gd name="connsiteY1" fmla="*/ 72993 h 2928274"/>
                <a:gd name="connsiteX2" fmla="*/ 1137080 w 1816776"/>
                <a:gd name="connsiteY2" fmla="*/ 1020762 h 2928274"/>
                <a:gd name="connsiteX3" fmla="*/ 929611 w 1816776"/>
                <a:gd name="connsiteY3" fmla="*/ 928552 h 2928274"/>
                <a:gd name="connsiteX4" fmla="*/ 1236973 w 1816776"/>
                <a:gd name="connsiteY4" fmla="*/ 367618 h 2928274"/>
                <a:gd name="connsiteX5" fmla="*/ 591515 w 1816776"/>
                <a:gd name="connsiteY5" fmla="*/ 890132 h 2928274"/>
                <a:gd name="connsiteX6" fmla="*/ 1813273 w 1816776"/>
                <a:gd name="connsiteY6" fmla="*/ 2050421 h 2928274"/>
                <a:gd name="connsiteX7" fmla="*/ 168892 w 1816776"/>
                <a:gd name="connsiteY7" fmla="*/ 2857247 h 2928274"/>
                <a:gd name="connsiteX8" fmla="*/ 343332 w 1816776"/>
                <a:gd name="connsiteY8" fmla="*/ 2583649 h 2928274"/>
                <a:gd name="connsiteX9" fmla="*/ 535432 w 1816776"/>
                <a:gd name="connsiteY9" fmla="*/ 1509907 h 2928274"/>
                <a:gd name="connsiteX0" fmla="*/ 535432 w 1816702"/>
                <a:gd name="connsiteY0" fmla="*/ 1509907 h 2928274"/>
                <a:gd name="connsiteX1" fmla="*/ 1757329 w 1816702"/>
                <a:gd name="connsiteY1" fmla="*/ 72993 h 2928274"/>
                <a:gd name="connsiteX2" fmla="*/ 1137080 w 1816702"/>
                <a:gd name="connsiteY2" fmla="*/ 1020762 h 2928274"/>
                <a:gd name="connsiteX3" fmla="*/ 929611 w 1816702"/>
                <a:gd name="connsiteY3" fmla="*/ 928552 h 2928274"/>
                <a:gd name="connsiteX4" fmla="*/ 1236973 w 1816702"/>
                <a:gd name="connsiteY4" fmla="*/ 367618 h 2928274"/>
                <a:gd name="connsiteX5" fmla="*/ 568463 w 1816702"/>
                <a:gd name="connsiteY5" fmla="*/ 882448 h 2928274"/>
                <a:gd name="connsiteX6" fmla="*/ 1813273 w 1816702"/>
                <a:gd name="connsiteY6" fmla="*/ 2050421 h 2928274"/>
                <a:gd name="connsiteX7" fmla="*/ 168892 w 1816702"/>
                <a:gd name="connsiteY7" fmla="*/ 2857247 h 2928274"/>
                <a:gd name="connsiteX8" fmla="*/ 343332 w 1816702"/>
                <a:gd name="connsiteY8" fmla="*/ 2583649 h 2928274"/>
                <a:gd name="connsiteX9" fmla="*/ 535432 w 1816702"/>
                <a:gd name="connsiteY9" fmla="*/ 1509907 h 2928274"/>
                <a:gd name="connsiteX0" fmla="*/ 535432 w 1817495"/>
                <a:gd name="connsiteY0" fmla="*/ 1509907 h 2928274"/>
                <a:gd name="connsiteX1" fmla="*/ 1757329 w 1817495"/>
                <a:gd name="connsiteY1" fmla="*/ 72993 h 2928274"/>
                <a:gd name="connsiteX2" fmla="*/ 1137080 w 1817495"/>
                <a:gd name="connsiteY2" fmla="*/ 1020762 h 2928274"/>
                <a:gd name="connsiteX3" fmla="*/ 929611 w 1817495"/>
                <a:gd name="connsiteY3" fmla="*/ 928552 h 2928274"/>
                <a:gd name="connsiteX4" fmla="*/ 1236973 w 1817495"/>
                <a:gd name="connsiteY4" fmla="*/ 367618 h 2928274"/>
                <a:gd name="connsiteX5" fmla="*/ 568463 w 1817495"/>
                <a:gd name="connsiteY5" fmla="*/ 882448 h 2928274"/>
                <a:gd name="connsiteX6" fmla="*/ 1813273 w 1817495"/>
                <a:gd name="connsiteY6" fmla="*/ 2050421 h 2928274"/>
                <a:gd name="connsiteX7" fmla="*/ 168892 w 1817495"/>
                <a:gd name="connsiteY7" fmla="*/ 2857247 h 2928274"/>
                <a:gd name="connsiteX8" fmla="*/ 343332 w 1817495"/>
                <a:gd name="connsiteY8" fmla="*/ 2583649 h 2928274"/>
                <a:gd name="connsiteX9" fmla="*/ 535432 w 1817495"/>
                <a:gd name="connsiteY9" fmla="*/ 1509907 h 2928274"/>
                <a:gd name="connsiteX0" fmla="*/ 535432 w 1813273"/>
                <a:gd name="connsiteY0" fmla="*/ 1509907 h 2928274"/>
                <a:gd name="connsiteX1" fmla="*/ 1757329 w 1813273"/>
                <a:gd name="connsiteY1" fmla="*/ 72993 h 2928274"/>
                <a:gd name="connsiteX2" fmla="*/ 1137080 w 1813273"/>
                <a:gd name="connsiteY2" fmla="*/ 1020762 h 2928274"/>
                <a:gd name="connsiteX3" fmla="*/ 929611 w 1813273"/>
                <a:gd name="connsiteY3" fmla="*/ 928552 h 2928274"/>
                <a:gd name="connsiteX4" fmla="*/ 1236973 w 1813273"/>
                <a:gd name="connsiteY4" fmla="*/ 367618 h 2928274"/>
                <a:gd name="connsiteX5" fmla="*/ 568463 w 1813273"/>
                <a:gd name="connsiteY5" fmla="*/ 882448 h 2928274"/>
                <a:gd name="connsiteX6" fmla="*/ 1813273 w 1813273"/>
                <a:gd name="connsiteY6" fmla="*/ 2050421 h 2928274"/>
                <a:gd name="connsiteX7" fmla="*/ 168892 w 1813273"/>
                <a:gd name="connsiteY7" fmla="*/ 2857247 h 2928274"/>
                <a:gd name="connsiteX8" fmla="*/ 343332 w 1813273"/>
                <a:gd name="connsiteY8" fmla="*/ 2583649 h 2928274"/>
                <a:gd name="connsiteX9" fmla="*/ 535432 w 1813273"/>
                <a:gd name="connsiteY9" fmla="*/ 1509907 h 2928274"/>
                <a:gd name="connsiteX0" fmla="*/ 535432 w 1813273"/>
                <a:gd name="connsiteY0" fmla="*/ 1509907 h 2903482"/>
                <a:gd name="connsiteX1" fmla="*/ 1757329 w 1813273"/>
                <a:gd name="connsiteY1" fmla="*/ 72993 h 2903482"/>
                <a:gd name="connsiteX2" fmla="*/ 1137080 w 1813273"/>
                <a:gd name="connsiteY2" fmla="*/ 1020762 h 2903482"/>
                <a:gd name="connsiteX3" fmla="*/ 929611 w 1813273"/>
                <a:gd name="connsiteY3" fmla="*/ 928552 h 2903482"/>
                <a:gd name="connsiteX4" fmla="*/ 1236973 w 1813273"/>
                <a:gd name="connsiteY4" fmla="*/ 367618 h 2903482"/>
                <a:gd name="connsiteX5" fmla="*/ 568463 w 1813273"/>
                <a:gd name="connsiteY5" fmla="*/ 882448 h 2903482"/>
                <a:gd name="connsiteX6" fmla="*/ 1813273 w 1813273"/>
                <a:gd name="connsiteY6" fmla="*/ 2050421 h 2903482"/>
                <a:gd name="connsiteX7" fmla="*/ 168892 w 1813273"/>
                <a:gd name="connsiteY7" fmla="*/ 2857247 h 2903482"/>
                <a:gd name="connsiteX8" fmla="*/ 343332 w 1813273"/>
                <a:gd name="connsiteY8" fmla="*/ 2583649 h 2903482"/>
                <a:gd name="connsiteX9" fmla="*/ 535432 w 1813273"/>
                <a:gd name="connsiteY9" fmla="*/ 1509907 h 2903482"/>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18067"/>
                <a:gd name="connsiteX1" fmla="*/ 1757329 w 1813273"/>
                <a:gd name="connsiteY1" fmla="*/ 72993 h 2918067"/>
                <a:gd name="connsiteX2" fmla="*/ 1137080 w 1813273"/>
                <a:gd name="connsiteY2" fmla="*/ 1020762 h 2918067"/>
                <a:gd name="connsiteX3" fmla="*/ 929611 w 1813273"/>
                <a:gd name="connsiteY3" fmla="*/ 928552 h 2918067"/>
                <a:gd name="connsiteX4" fmla="*/ 1236973 w 1813273"/>
                <a:gd name="connsiteY4" fmla="*/ 367618 h 2918067"/>
                <a:gd name="connsiteX5" fmla="*/ 568463 w 1813273"/>
                <a:gd name="connsiteY5" fmla="*/ 882448 h 2918067"/>
                <a:gd name="connsiteX6" fmla="*/ 1813273 w 1813273"/>
                <a:gd name="connsiteY6" fmla="*/ 2050421 h 2918067"/>
                <a:gd name="connsiteX7" fmla="*/ 168892 w 1813273"/>
                <a:gd name="connsiteY7" fmla="*/ 2857247 h 2918067"/>
                <a:gd name="connsiteX8" fmla="*/ 343332 w 1813273"/>
                <a:gd name="connsiteY8" fmla="*/ 2583649 h 2918067"/>
                <a:gd name="connsiteX9" fmla="*/ 535432 w 1813273"/>
                <a:gd name="connsiteY9" fmla="*/ 1509907 h 2918067"/>
                <a:gd name="connsiteX0" fmla="*/ 535432 w 1813273"/>
                <a:gd name="connsiteY0" fmla="*/ 1509907 h 2923127"/>
                <a:gd name="connsiteX1" fmla="*/ 1757329 w 1813273"/>
                <a:gd name="connsiteY1" fmla="*/ 72993 h 2923127"/>
                <a:gd name="connsiteX2" fmla="*/ 1137080 w 1813273"/>
                <a:gd name="connsiteY2" fmla="*/ 1020762 h 2923127"/>
                <a:gd name="connsiteX3" fmla="*/ 929611 w 1813273"/>
                <a:gd name="connsiteY3" fmla="*/ 928552 h 2923127"/>
                <a:gd name="connsiteX4" fmla="*/ 1236973 w 1813273"/>
                <a:gd name="connsiteY4" fmla="*/ 367618 h 2923127"/>
                <a:gd name="connsiteX5" fmla="*/ 568463 w 1813273"/>
                <a:gd name="connsiteY5" fmla="*/ 882448 h 2923127"/>
                <a:gd name="connsiteX6" fmla="*/ 1813273 w 1813273"/>
                <a:gd name="connsiteY6" fmla="*/ 2050421 h 2923127"/>
                <a:gd name="connsiteX7" fmla="*/ 168892 w 1813273"/>
                <a:gd name="connsiteY7" fmla="*/ 2857247 h 2923127"/>
                <a:gd name="connsiteX8" fmla="*/ 343332 w 1813273"/>
                <a:gd name="connsiteY8" fmla="*/ 2583649 h 2923127"/>
                <a:gd name="connsiteX9" fmla="*/ 535432 w 1813273"/>
                <a:gd name="connsiteY9" fmla="*/ 1509907 h 2923127"/>
                <a:gd name="connsiteX0" fmla="*/ 535432 w 1813376"/>
                <a:gd name="connsiteY0" fmla="*/ 1509907 h 2924560"/>
                <a:gd name="connsiteX1" fmla="*/ 1757329 w 1813376"/>
                <a:gd name="connsiteY1" fmla="*/ 72993 h 2924560"/>
                <a:gd name="connsiteX2" fmla="*/ 1137080 w 1813376"/>
                <a:gd name="connsiteY2" fmla="*/ 1020762 h 2924560"/>
                <a:gd name="connsiteX3" fmla="*/ 929611 w 1813376"/>
                <a:gd name="connsiteY3" fmla="*/ 928552 h 2924560"/>
                <a:gd name="connsiteX4" fmla="*/ 1236973 w 1813376"/>
                <a:gd name="connsiteY4" fmla="*/ 367618 h 2924560"/>
                <a:gd name="connsiteX5" fmla="*/ 568463 w 1813376"/>
                <a:gd name="connsiteY5" fmla="*/ 882448 h 2924560"/>
                <a:gd name="connsiteX6" fmla="*/ 1813273 w 1813376"/>
                <a:gd name="connsiteY6" fmla="*/ 2050421 h 2924560"/>
                <a:gd name="connsiteX7" fmla="*/ 168892 w 1813376"/>
                <a:gd name="connsiteY7" fmla="*/ 2857247 h 2924560"/>
                <a:gd name="connsiteX8" fmla="*/ 343332 w 1813376"/>
                <a:gd name="connsiteY8" fmla="*/ 2583649 h 2924560"/>
                <a:gd name="connsiteX9" fmla="*/ 535432 w 1813376"/>
                <a:gd name="connsiteY9" fmla="*/ 1509907 h 2924560"/>
                <a:gd name="connsiteX0" fmla="*/ 535432 w 1782651"/>
                <a:gd name="connsiteY0" fmla="*/ 1509907 h 2919299"/>
                <a:gd name="connsiteX1" fmla="*/ 1757329 w 1782651"/>
                <a:gd name="connsiteY1" fmla="*/ 72993 h 2919299"/>
                <a:gd name="connsiteX2" fmla="*/ 1137080 w 1782651"/>
                <a:gd name="connsiteY2" fmla="*/ 1020762 h 2919299"/>
                <a:gd name="connsiteX3" fmla="*/ 929611 w 1782651"/>
                <a:gd name="connsiteY3" fmla="*/ 928552 h 2919299"/>
                <a:gd name="connsiteX4" fmla="*/ 1236973 w 1782651"/>
                <a:gd name="connsiteY4" fmla="*/ 367618 h 2919299"/>
                <a:gd name="connsiteX5" fmla="*/ 568463 w 1782651"/>
                <a:gd name="connsiteY5" fmla="*/ 882448 h 2919299"/>
                <a:gd name="connsiteX6" fmla="*/ 1782537 w 1782651"/>
                <a:gd name="connsiteY6" fmla="*/ 1965897 h 2919299"/>
                <a:gd name="connsiteX7" fmla="*/ 168892 w 1782651"/>
                <a:gd name="connsiteY7" fmla="*/ 2857247 h 2919299"/>
                <a:gd name="connsiteX8" fmla="*/ 343332 w 1782651"/>
                <a:gd name="connsiteY8" fmla="*/ 2583649 h 2919299"/>
                <a:gd name="connsiteX9" fmla="*/ 535432 w 1782651"/>
                <a:gd name="connsiteY9" fmla="*/ 1509907 h 2919299"/>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691"/>
                <a:gd name="connsiteY0" fmla="*/ 1509907 h 2923751"/>
                <a:gd name="connsiteX1" fmla="*/ 1757329 w 1792691"/>
                <a:gd name="connsiteY1" fmla="*/ 72993 h 2923751"/>
                <a:gd name="connsiteX2" fmla="*/ 1137080 w 1792691"/>
                <a:gd name="connsiteY2" fmla="*/ 1020762 h 2923751"/>
                <a:gd name="connsiteX3" fmla="*/ 929611 w 1792691"/>
                <a:gd name="connsiteY3" fmla="*/ 928552 h 2923751"/>
                <a:gd name="connsiteX4" fmla="*/ 1236973 w 1792691"/>
                <a:gd name="connsiteY4" fmla="*/ 367618 h 2923751"/>
                <a:gd name="connsiteX5" fmla="*/ 568463 w 1792691"/>
                <a:gd name="connsiteY5" fmla="*/ 882448 h 2923751"/>
                <a:gd name="connsiteX6" fmla="*/ 1782537 w 1792691"/>
                <a:gd name="connsiteY6" fmla="*/ 1965897 h 2923751"/>
                <a:gd name="connsiteX7" fmla="*/ 168892 w 1792691"/>
                <a:gd name="connsiteY7" fmla="*/ 2857247 h 2923751"/>
                <a:gd name="connsiteX8" fmla="*/ 343332 w 1792691"/>
                <a:gd name="connsiteY8" fmla="*/ 2583649 h 2923751"/>
                <a:gd name="connsiteX9" fmla="*/ 535432 w 1792691"/>
                <a:gd name="connsiteY9" fmla="*/ 1509907 h 292375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535432 w 1792078"/>
                <a:gd name="connsiteY0" fmla="*/ 1509907 h 2913681"/>
                <a:gd name="connsiteX1" fmla="*/ 1757329 w 1792078"/>
                <a:gd name="connsiteY1" fmla="*/ 72993 h 2913681"/>
                <a:gd name="connsiteX2" fmla="*/ 1137080 w 1792078"/>
                <a:gd name="connsiteY2" fmla="*/ 1020762 h 2913681"/>
                <a:gd name="connsiteX3" fmla="*/ 929611 w 1792078"/>
                <a:gd name="connsiteY3" fmla="*/ 928552 h 2913681"/>
                <a:gd name="connsiteX4" fmla="*/ 1236973 w 1792078"/>
                <a:gd name="connsiteY4" fmla="*/ 367618 h 2913681"/>
                <a:gd name="connsiteX5" fmla="*/ 568463 w 1792078"/>
                <a:gd name="connsiteY5" fmla="*/ 882448 h 2913681"/>
                <a:gd name="connsiteX6" fmla="*/ 1782537 w 1792078"/>
                <a:gd name="connsiteY6" fmla="*/ 1965897 h 2913681"/>
                <a:gd name="connsiteX7" fmla="*/ 168892 w 1792078"/>
                <a:gd name="connsiteY7" fmla="*/ 2857247 h 2913681"/>
                <a:gd name="connsiteX8" fmla="*/ 343332 w 1792078"/>
                <a:gd name="connsiteY8" fmla="*/ 2583649 h 2913681"/>
                <a:gd name="connsiteX9" fmla="*/ 535432 w 1792078"/>
                <a:gd name="connsiteY9" fmla="*/ 1509907 h 2913681"/>
                <a:gd name="connsiteX0" fmla="*/ 488385 w 1745031"/>
                <a:gd name="connsiteY0" fmla="*/ 1438205 h 2841979"/>
                <a:gd name="connsiteX1" fmla="*/ 1710282 w 1745031"/>
                <a:gd name="connsiteY1" fmla="*/ 1291 h 2841979"/>
                <a:gd name="connsiteX2" fmla="*/ 1090033 w 1745031"/>
                <a:gd name="connsiteY2" fmla="*/ 949060 h 2841979"/>
                <a:gd name="connsiteX3" fmla="*/ 882564 w 1745031"/>
                <a:gd name="connsiteY3" fmla="*/ 856850 h 2841979"/>
                <a:gd name="connsiteX4" fmla="*/ 1189926 w 1745031"/>
                <a:gd name="connsiteY4" fmla="*/ 295916 h 2841979"/>
                <a:gd name="connsiteX5" fmla="*/ 521416 w 1745031"/>
                <a:gd name="connsiteY5" fmla="*/ 810746 h 2841979"/>
                <a:gd name="connsiteX6" fmla="*/ 1735490 w 1745031"/>
                <a:gd name="connsiteY6" fmla="*/ 1894195 h 2841979"/>
                <a:gd name="connsiteX7" fmla="*/ 121845 w 1745031"/>
                <a:gd name="connsiteY7" fmla="*/ 2785545 h 2841979"/>
                <a:gd name="connsiteX8" fmla="*/ 296285 w 1745031"/>
                <a:gd name="connsiteY8" fmla="*/ 2511947 h 2841979"/>
                <a:gd name="connsiteX9" fmla="*/ 488385 w 1745031"/>
                <a:gd name="connsiteY9" fmla="*/ 1438205 h 2841979"/>
                <a:gd name="connsiteX0" fmla="*/ 563085 w 1819731"/>
                <a:gd name="connsiteY0" fmla="*/ 1438550 h 2842324"/>
                <a:gd name="connsiteX1" fmla="*/ 1784982 w 1819731"/>
                <a:gd name="connsiteY1" fmla="*/ 1636 h 2842324"/>
                <a:gd name="connsiteX2" fmla="*/ 1164733 w 1819731"/>
                <a:gd name="connsiteY2" fmla="*/ 949405 h 2842324"/>
                <a:gd name="connsiteX3" fmla="*/ 957264 w 1819731"/>
                <a:gd name="connsiteY3" fmla="*/ 857195 h 2842324"/>
                <a:gd name="connsiteX4" fmla="*/ 1264626 w 1819731"/>
                <a:gd name="connsiteY4" fmla="*/ 296261 h 2842324"/>
                <a:gd name="connsiteX5" fmla="*/ 596116 w 1819731"/>
                <a:gd name="connsiteY5" fmla="*/ 811091 h 2842324"/>
                <a:gd name="connsiteX6" fmla="*/ 1810190 w 1819731"/>
                <a:gd name="connsiteY6" fmla="*/ 1894540 h 2842324"/>
                <a:gd name="connsiteX7" fmla="*/ 196545 w 1819731"/>
                <a:gd name="connsiteY7" fmla="*/ 2785890 h 2842324"/>
                <a:gd name="connsiteX8" fmla="*/ 370985 w 1819731"/>
                <a:gd name="connsiteY8" fmla="*/ 2512292 h 2842324"/>
                <a:gd name="connsiteX9" fmla="*/ 563085 w 1819731"/>
                <a:gd name="connsiteY9" fmla="*/ 1438550 h 2842324"/>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366540 w 1623186"/>
                <a:gd name="connsiteY0" fmla="*/ 1553059 h 2956833"/>
                <a:gd name="connsiteX1" fmla="*/ 530196 w 1623186"/>
                <a:gd name="connsiteY1" fmla="*/ 157197 h 2956833"/>
                <a:gd name="connsiteX2" fmla="*/ 1588437 w 1623186"/>
                <a:gd name="connsiteY2" fmla="*/ 116145 h 2956833"/>
                <a:gd name="connsiteX3" fmla="*/ 968188 w 1623186"/>
                <a:gd name="connsiteY3" fmla="*/ 1063914 h 2956833"/>
                <a:gd name="connsiteX4" fmla="*/ 760719 w 1623186"/>
                <a:gd name="connsiteY4" fmla="*/ 971704 h 2956833"/>
                <a:gd name="connsiteX5" fmla="*/ 1068081 w 1623186"/>
                <a:gd name="connsiteY5" fmla="*/ 410770 h 2956833"/>
                <a:gd name="connsiteX6" fmla="*/ 399571 w 1623186"/>
                <a:gd name="connsiteY6" fmla="*/ 925600 h 2956833"/>
                <a:gd name="connsiteX7" fmla="*/ 1613645 w 1623186"/>
                <a:gd name="connsiteY7" fmla="*/ 2009049 h 2956833"/>
                <a:gd name="connsiteX8" fmla="*/ 0 w 1623186"/>
                <a:gd name="connsiteY8" fmla="*/ 2900399 h 2956833"/>
                <a:gd name="connsiteX9" fmla="*/ 174440 w 1623186"/>
                <a:gd name="connsiteY9" fmla="*/ 2626801 h 2956833"/>
                <a:gd name="connsiteX10" fmla="*/ 366540 w 1623186"/>
                <a:gd name="connsiteY10" fmla="*/ 1553059 h 2956833"/>
                <a:gd name="connsiteX0" fmla="*/ 540060 w 1796706"/>
                <a:gd name="connsiteY0" fmla="*/ 1553059 h 2956833"/>
                <a:gd name="connsiteX1" fmla="*/ 703716 w 1796706"/>
                <a:gd name="connsiteY1" fmla="*/ 157197 h 2956833"/>
                <a:gd name="connsiteX2" fmla="*/ 1761957 w 1796706"/>
                <a:gd name="connsiteY2" fmla="*/ 116145 h 2956833"/>
                <a:gd name="connsiteX3" fmla="*/ 1141708 w 1796706"/>
                <a:gd name="connsiteY3" fmla="*/ 1063914 h 2956833"/>
                <a:gd name="connsiteX4" fmla="*/ 934239 w 1796706"/>
                <a:gd name="connsiteY4" fmla="*/ 971704 h 2956833"/>
                <a:gd name="connsiteX5" fmla="*/ 1241601 w 1796706"/>
                <a:gd name="connsiteY5" fmla="*/ 410770 h 2956833"/>
                <a:gd name="connsiteX6" fmla="*/ 573091 w 1796706"/>
                <a:gd name="connsiteY6" fmla="*/ 925600 h 2956833"/>
                <a:gd name="connsiteX7" fmla="*/ 1787165 w 1796706"/>
                <a:gd name="connsiteY7" fmla="*/ 2009049 h 2956833"/>
                <a:gd name="connsiteX8" fmla="*/ 173520 w 1796706"/>
                <a:gd name="connsiteY8" fmla="*/ 2900399 h 2956833"/>
                <a:gd name="connsiteX9" fmla="*/ 347960 w 1796706"/>
                <a:gd name="connsiteY9" fmla="*/ 2626801 h 2956833"/>
                <a:gd name="connsiteX10" fmla="*/ 540060 w 1796706"/>
                <a:gd name="connsiteY10" fmla="*/ 1553059 h 2956833"/>
                <a:gd name="connsiteX0" fmla="*/ 540060 w 1796706"/>
                <a:gd name="connsiteY0" fmla="*/ 1508517 h 2912291"/>
                <a:gd name="connsiteX1" fmla="*/ 703716 w 1796706"/>
                <a:gd name="connsiteY1" fmla="*/ 112655 h 2912291"/>
                <a:gd name="connsiteX2" fmla="*/ 1761957 w 1796706"/>
                <a:gd name="connsiteY2" fmla="*/ 71603 h 2912291"/>
                <a:gd name="connsiteX3" fmla="*/ 1141708 w 1796706"/>
                <a:gd name="connsiteY3" fmla="*/ 1019372 h 2912291"/>
                <a:gd name="connsiteX4" fmla="*/ 934239 w 1796706"/>
                <a:gd name="connsiteY4" fmla="*/ 927162 h 2912291"/>
                <a:gd name="connsiteX5" fmla="*/ 1241601 w 1796706"/>
                <a:gd name="connsiteY5" fmla="*/ 366228 h 2912291"/>
                <a:gd name="connsiteX6" fmla="*/ 573091 w 1796706"/>
                <a:gd name="connsiteY6" fmla="*/ 881058 h 2912291"/>
                <a:gd name="connsiteX7" fmla="*/ 1787165 w 1796706"/>
                <a:gd name="connsiteY7" fmla="*/ 1964507 h 2912291"/>
                <a:gd name="connsiteX8" fmla="*/ 173520 w 1796706"/>
                <a:gd name="connsiteY8" fmla="*/ 2855857 h 2912291"/>
                <a:gd name="connsiteX9" fmla="*/ 347960 w 1796706"/>
                <a:gd name="connsiteY9" fmla="*/ 2582259 h 2912291"/>
                <a:gd name="connsiteX10" fmla="*/ 540060 w 1796706"/>
                <a:gd name="connsiteY10" fmla="*/ 1508517 h 2912291"/>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0060 w 1796706"/>
                <a:gd name="connsiteY0" fmla="*/ 1436914 h 2840688"/>
                <a:gd name="connsiteX1" fmla="*/ 703716 w 1796706"/>
                <a:gd name="connsiteY1" fmla="*/ 41052 h 2840688"/>
                <a:gd name="connsiteX2" fmla="*/ 1761957 w 1796706"/>
                <a:gd name="connsiteY2" fmla="*/ 0 h 2840688"/>
                <a:gd name="connsiteX3" fmla="*/ 1141708 w 1796706"/>
                <a:gd name="connsiteY3" fmla="*/ 947769 h 2840688"/>
                <a:gd name="connsiteX4" fmla="*/ 934239 w 1796706"/>
                <a:gd name="connsiteY4" fmla="*/ 855559 h 2840688"/>
                <a:gd name="connsiteX5" fmla="*/ 1241601 w 1796706"/>
                <a:gd name="connsiteY5" fmla="*/ 294625 h 2840688"/>
                <a:gd name="connsiteX6" fmla="*/ 573091 w 1796706"/>
                <a:gd name="connsiteY6" fmla="*/ 809455 h 2840688"/>
                <a:gd name="connsiteX7" fmla="*/ 1787165 w 1796706"/>
                <a:gd name="connsiteY7" fmla="*/ 1892904 h 2840688"/>
                <a:gd name="connsiteX8" fmla="*/ 173520 w 1796706"/>
                <a:gd name="connsiteY8" fmla="*/ 2784254 h 2840688"/>
                <a:gd name="connsiteX9" fmla="*/ 347960 w 1796706"/>
                <a:gd name="connsiteY9" fmla="*/ 2510656 h 2840688"/>
                <a:gd name="connsiteX10" fmla="*/ 540060 w 1796706"/>
                <a:gd name="connsiteY10" fmla="*/ 1436914 h 2840688"/>
                <a:gd name="connsiteX0" fmla="*/ 547654 w 1804300"/>
                <a:gd name="connsiteY0" fmla="*/ 1436914 h 2840688"/>
                <a:gd name="connsiteX1" fmla="*/ 695942 w 1804300"/>
                <a:gd name="connsiteY1" fmla="*/ 41052 h 2840688"/>
                <a:gd name="connsiteX2" fmla="*/ 1769551 w 1804300"/>
                <a:gd name="connsiteY2" fmla="*/ 0 h 2840688"/>
                <a:gd name="connsiteX3" fmla="*/ 1149302 w 1804300"/>
                <a:gd name="connsiteY3" fmla="*/ 947769 h 2840688"/>
                <a:gd name="connsiteX4" fmla="*/ 941833 w 1804300"/>
                <a:gd name="connsiteY4" fmla="*/ 855559 h 2840688"/>
                <a:gd name="connsiteX5" fmla="*/ 1249195 w 1804300"/>
                <a:gd name="connsiteY5" fmla="*/ 294625 h 2840688"/>
                <a:gd name="connsiteX6" fmla="*/ 580685 w 1804300"/>
                <a:gd name="connsiteY6" fmla="*/ 809455 h 2840688"/>
                <a:gd name="connsiteX7" fmla="*/ 1794759 w 1804300"/>
                <a:gd name="connsiteY7" fmla="*/ 1892904 h 2840688"/>
                <a:gd name="connsiteX8" fmla="*/ 181114 w 1804300"/>
                <a:gd name="connsiteY8" fmla="*/ 2784254 h 2840688"/>
                <a:gd name="connsiteX9" fmla="*/ 355554 w 1804300"/>
                <a:gd name="connsiteY9" fmla="*/ 2510656 h 2840688"/>
                <a:gd name="connsiteX10" fmla="*/ 547654 w 1804300"/>
                <a:gd name="connsiteY10" fmla="*/ 1436914 h 2840688"/>
                <a:gd name="connsiteX0" fmla="*/ 547654 w 1804300"/>
                <a:gd name="connsiteY0" fmla="*/ 1438740 h 2842514"/>
                <a:gd name="connsiteX1" fmla="*/ 695942 w 1804300"/>
                <a:gd name="connsiteY1" fmla="*/ 42878 h 2842514"/>
                <a:gd name="connsiteX2" fmla="*/ 1769551 w 1804300"/>
                <a:gd name="connsiteY2" fmla="*/ 1826 h 2842514"/>
                <a:gd name="connsiteX3" fmla="*/ 1149302 w 1804300"/>
                <a:gd name="connsiteY3" fmla="*/ 949595 h 2842514"/>
                <a:gd name="connsiteX4" fmla="*/ 941833 w 1804300"/>
                <a:gd name="connsiteY4" fmla="*/ 857385 h 2842514"/>
                <a:gd name="connsiteX5" fmla="*/ 1249195 w 1804300"/>
                <a:gd name="connsiteY5" fmla="*/ 296451 h 2842514"/>
                <a:gd name="connsiteX6" fmla="*/ 580685 w 1804300"/>
                <a:gd name="connsiteY6" fmla="*/ 811281 h 2842514"/>
                <a:gd name="connsiteX7" fmla="*/ 1794759 w 1804300"/>
                <a:gd name="connsiteY7" fmla="*/ 1894730 h 2842514"/>
                <a:gd name="connsiteX8" fmla="*/ 181114 w 1804300"/>
                <a:gd name="connsiteY8" fmla="*/ 2786080 h 2842514"/>
                <a:gd name="connsiteX9" fmla="*/ 355554 w 1804300"/>
                <a:gd name="connsiteY9" fmla="*/ 2512482 h 2842514"/>
                <a:gd name="connsiteX10" fmla="*/ 547654 w 1804300"/>
                <a:gd name="connsiteY10" fmla="*/ 1438740 h 2842514"/>
                <a:gd name="connsiteX0" fmla="*/ 555354 w 1812000"/>
                <a:gd name="connsiteY0" fmla="*/ 1439254 h 2843028"/>
                <a:gd name="connsiteX1" fmla="*/ 688274 w 1812000"/>
                <a:gd name="connsiteY1" fmla="*/ 35708 h 2843028"/>
                <a:gd name="connsiteX2" fmla="*/ 1777251 w 1812000"/>
                <a:gd name="connsiteY2" fmla="*/ 2340 h 2843028"/>
                <a:gd name="connsiteX3" fmla="*/ 1157002 w 1812000"/>
                <a:gd name="connsiteY3" fmla="*/ 950109 h 2843028"/>
                <a:gd name="connsiteX4" fmla="*/ 949533 w 1812000"/>
                <a:gd name="connsiteY4" fmla="*/ 857899 h 2843028"/>
                <a:gd name="connsiteX5" fmla="*/ 1256895 w 1812000"/>
                <a:gd name="connsiteY5" fmla="*/ 296965 h 2843028"/>
                <a:gd name="connsiteX6" fmla="*/ 588385 w 1812000"/>
                <a:gd name="connsiteY6" fmla="*/ 811795 h 2843028"/>
                <a:gd name="connsiteX7" fmla="*/ 1802459 w 1812000"/>
                <a:gd name="connsiteY7" fmla="*/ 1895244 h 2843028"/>
                <a:gd name="connsiteX8" fmla="*/ 188814 w 1812000"/>
                <a:gd name="connsiteY8" fmla="*/ 2786594 h 2843028"/>
                <a:gd name="connsiteX9" fmla="*/ 363254 w 1812000"/>
                <a:gd name="connsiteY9" fmla="*/ 2512996 h 2843028"/>
                <a:gd name="connsiteX10" fmla="*/ 555354 w 1812000"/>
                <a:gd name="connsiteY10" fmla="*/ 1439254 h 2843028"/>
                <a:gd name="connsiteX0" fmla="*/ 535228 w 1791874"/>
                <a:gd name="connsiteY0" fmla="*/ 1439254 h 2843028"/>
                <a:gd name="connsiteX1" fmla="*/ 668148 w 1791874"/>
                <a:gd name="connsiteY1" fmla="*/ 35708 h 2843028"/>
                <a:gd name="connsiteX2" fmla="*/ 1757125 w 1791874"/>
                <a:gd name="connsiteY2" fmla="*/ 2340 h 2843028"/>
                <a:gd name="connsiteX3" fmla="*/ 1136876 w 1791874"/>
                <a:gd name="connsiteY3" fmla="*/ 950109 h 2843028"/>
                <a:gd name="connsiteX4" fmla="*/ 929407 w 1791874"/>
                <a:gd name="connsiteY4" fmla="*/ 857899 h 2843028"/>
                <a:gd name="connsiteX5" fmla="*/ 1236769 w 1791874"/>
                <a:gd name="connsiteY5" fmla="*/ 296965 h 2843028"/>
                <a:gd name="connsiteX6" fmla="*/ 568259 w 1791874"/>
                <a:gd name="connsiteY6" fmla="*/ 811795 h 2843028"/>
                <a:gd name="connsiteX7" fmla="*/ 1782333 w 1791874"/>
                <a:gd name="connsiteY7" fmla="*/ 1895244 h 2843028"/>
                <a:gd name="connsiteX8" fmla="*/ 168688 w 1791874"/>
                <a:gd name="connsiteY8" fmla="*/ 2786594 h 2843028"/>
                <a:gd name="connsiteX9" fmla="*/ 343128 w 1791874"/>
                <a:gd name="connsiteY9" fmla="*/ 2512996 h 2843028"/>
                <a:gd name="connsiteX10" fmla="*/ 535228 w 1791874"/>
                <a:gd name="connsiteY10" fmla="*/ 1439254 h 2843028"/>
                <a:gd name="connsiteX0" fmla="*/ 549866 w 1806512"/>
                <a:gd name="connsiteY0" fmla="*/ 1439254 h 2843028"/>
                <a:gd name="connsiteX1" fmla="*/ 682786 w 1806512"/>
                <a:gd name="connsiteY1" fmla="*/ 35708 h 2843028"/>
                <a:gd name="connsiteX2" fmla="*/ 1771763 w 1806512"/>
                <a:gd name="connsiteY2" fmla="*/ 2340 h 2843028"/>
                <a:gd name="connsiteX3" fmla="*/ 1151514 w 1806512"/>
                <a:gd name="connsiteY3" fmla="*/ 950109 h 2843028"/>
                <a:gd name="connsiteX4" fmla="*/ 944045 w 1806512"/>
                <a:gd name="connsiteY4" fmla="*/ 857899 h 2843028"/>
                <a:gd name="connsiteX5" fmla="*/ 1251407 w 1806512"/>
                <a:gd name="connsiteY5" fmla="*/ 296965 h 2843028"/>
                <a:gd name="connsiteX6" fmla="*/ 582897 w 1806512"/>
                <a:gd name="connsiteY6" fmla="*/ 811795 h 2843028"/>
                <a:gd name="connsiteX7" fmla="*/ 1796971 w 1806512"/>
                <a:gd name="connsiteY7" fmla="*/ 1895244 h 2843028"/>
                <a:gd name="connsiteX8" fmla="*/ 183326 w 1806512"/>
                <a:gd name="connsiteY8" fmla="*/ 2786594 h 2843028"/>
                <a:gd name="connsiteX9" fmla="*/ 357766 w 1806512"/>
                <a:gd name="connsiteY9" fmla="*/ 2512996 h 2843028"/>
                <a:gd name="connsiteX10" fmla="*/ 549866 w 1806512"/>
                <a:gd name="connsiteY10" fmla="*/ 1439254 h 2843028"/>
                <a:gd name="connsiteX0" fmla="*/ 555514 w 1812160"/>
                <a:gd name="connsiteY0" fmla="*/ 1439254 h 2843028"/>
                <a:gd name="connsiteX1" fmla="*/ 688434 w 1812160"/>
                <a:gd name="connsiteY1" fmla="*/ 35708 h 2843028"/>
                <a:gd name="connsiteX2" fmla="*/ 1777411 w 1812160"/>
                <a:gd name="connsiteY2" fmla="*/ 2340 h 2843028"/>
                <a:gd name="connsiteX3" fmla="*/ 1157162 w 1812160"/>
                <a:gd name="connsiteY3" fmla="*/ 950109 h 2843028"/>
                <a:gd name="connsiteX4" fmla="*/ 949693 w 1812160"/>
                <a:gd name="connsiteY4" fmla="*/ 857899 h 2843028"/>
                <a:gd name="connsiteX5" fmla="*/ 1257055 w 1812160"/>
                <a:gd name="connsiteY5" fmla="*/ 296965 h 2843028"/>
                <a:gd name="connsiteX6" fmla="*/ 588545 w 1812160"/>
                <a:gd name="connsiteY6" fmla="*/ 811795 h 2843028"/>
                <a:gd name="connsiteX7" fmla="*/ 1802619 w 1812160"/>
                <a:gd name="connsiteY7" fmla="*/ 1895244 h 2843028"/>
                <a:gd name="connsiteX8" fmla="*/ 188974 w 1812160"/>
                <a:gd name="connsiteY8" fmla="*/ 2786594 h 2843028"/>
                <a:gd name="connsiteX9" fmla="*/ 363414 w 1812160"/>
                <a:gd name="connsiteY9" fmla="*/ 2512996 h 2843028"/>
                <a:gd name="connsiteX10" fmla="*/ 555514 w 1812160"/>
                <a:gd name="connsiteY10" fmla="*/ 1439254 h 2843028"/>
                <a:gd name="connsiteX0" fmla="*/ 548082 w 1804728"/>
                <a:gd name="connsiteY0" fmla="*/ 1440109 h 2843883"/>
                <a:gd name="connsiteX1" fmla="*/ 696370 w 1804728"/>
                <a:gd name="connsiteY1" fmla="*/ 28879 h 2843883"/>
                <a:gd name="connsiteX2" fmla="*/ 1769979 w 1804728"/>
                <a:gd name="connsiteY2" fmla="*/ 3195 h 2843883"/>
                <a:gd name="connsiteX3" fmla="*/ 1149730 w 1804728"/>
                <a:gd name="connsiteY3" fmla="*/ 950964 h 2843883"/>
                <a:gd name="connsiteX4" fmla="*/ 942261 w 1804728"/>
                <a:gd name="connsiteY4" fmla="*/ 858754 h 2843883"/>
                <a:gd name="connsiteX5" fmla="*/ 1249623 w 1804728"/>
                <a:gd name="connsiteY5" fmla="*/ 297820 h 2843883"/>
                <a:gd name="connsiteX6" fmla="*/ 581113 w 1804728"/>
                <a:gd name="connsiteY6" fmla="*/ 812650 h 2843883"/>
                <a:gd name="connsiteX7" fmla="*/ 1795187 w 1804728"/>
                <a:gd name="connsiteY7" fmla="*/ 1896099 h 2843883"/>
                <a:gd name="connsiteX8" fmla="*/ 181542 w 1804728"/>
                <a:gd name="connsiteY8" fmla="*/ 2787449 h 2843883"/>
                <a:gd name="connsiteX9" fmla="*/ 355982 w 1804728"/>
                <a:gd name="connsiteY9" fmla="*/ 2513851 h 2843883"/>
                <a:gd name="connsiteX10" fmla="*/ 548082 w 1804728"/>
                <a:gd name="connsiteY10" fmla="*/ 1440109 h 2843883"/>
                <a:gd name="connsiteX0" fmla="*/ 548082 w 1804728"/>
                <a:gd name="connsiteY0" fmla="*/ 1438442 h 2842216"/>
                <a:gd name="connsiteX1" fmla="*/ 696370 w 1804728"/>
                <a:gd name="connsiteY1" fmla="*/ 27212 h 2842216"/>
                <a:gd name="connsiteX2" fmla="*/ 1769979 w 1804728"/>
                <a:gd name="connsiteY2" fmla="*/ 1528 h 2842216"/>
                <a:gd name="connsiteX3" fmla="*/ 1149730 w 1804728"/>
                <a:gd name="connsiteY3" fmla="*/ 949297 h 2842216"/>
                <a:gd name="connsiteX4" fmla="*/ 942261 w 1804728"/>
                <a:gd name="connsiteY4" fmla="*/ 857087 h 2842216"/>
                <a:gd name="connsiteX5" fmla="*/ 1249623 w 1804728"/>
                <a:gd name="connsiteY5" fmla="*/ 296153 h 2842216"/>
                <a:gd name="connsiteX6" fmla="*/ 581113 w 1804728"/>
                <a:gd name="connsiteY6" fmla="*/ 810983 h 2842216"/>
                <a:gd name="connsiteX7" fmla="*/ 1795187 w 1804728"/>
                <a:gd name="connsiteY7" fmla="*/ 1894432 h 2842216"/>
                <a:gd name="connsiteX8" fmla="*/ 181542 w 1804728"/>
                <a:gd name="connsiteY8" fmla="*/ 2785782 h 2842216"/>
                <a:gd name="connsiteX9" fmla="*/ 355982 w 1804728"/>
                <a:gd name="connsiteY9" fmla="*/ 2512184 h 2842216"/>
                <a:gd name="connsiteX10" fmla="*/ 548082 w 1804728"/>
                <a:gd name="connsiteY10" fmla="*/ 1438442 h 2842216"/>
                <a:gd name="connsiteX0" fmla="*/ 548082 w 1804728"/>
                <a:gd name="connsiteY0" fmla="*/ 1439299 h 2843073"/>
                <a:gd name="connsiteX1" fmla="*/ 696370 w 1804728"/>
                <a:gd name="connsiteY1" fmla="*/ 28069 h 2843073"/>
                <a:gd name="connsiteX2" fmla="*/ 1769979 w 1804728"/>
                <a:gd name="connsiteY2" fmla="*/ 2385 h 2843073"/>
                <a:gd name="connsiteX3" fmla="*/ 1149730 w 1804728"/>
                <a:gd name="connsiteY3" fmla="*/ 950154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0680 w 1804728"/>
                <a:gd name="connsiteY3" fmla="*/ 978729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7944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9623 w 1804728"/>
                <a:gd name="connsiteY5" fmla="*/ 297010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69979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9299 h 2843073"/>
                <a:gd name="connsiteX1" fmla="*/ 696370 w 1804728"/>
                <a:gd name="connsiteY1" fmla="*/ 28069 h 2843073"/>
                <a:gd name="connsiteX2" fmla="*/ 1777122 w 1804728"/>
                <a:gd name="connsiteY2" fmla="*/ 2385 h 2843073"/>
                <a:gd name="connsiteX3" fmla="*/ 1133061 w 1804728"/>
                <a:gd name="connsiteY3" fmla="*/ 983491 h 2843073"/>
                <a:gd name="connsiteX4" fmla="*/ 942261 w 1804728"/>
                <a:gd name="connsiteY4" fmla="*/ 855563 h 2843073"/>
                <a:gd name="connsiteX5" fmla="*/ 1244860 w 1804728"/>
                <a:gd name="connsiteY5" fmla="*/ 306535 h 2843073"/>
                <a:gd name="connsiteX6" fmla="*/ 581113 w 1804728"/>
                <a:gd name="connsiteY6" fmla="*/ 811840 h 2843073"/>
                <a:gd name="connsiteX7" fmla="*/ 1795187 w 1804728"/>
                <a:gd name="connsiteY7" fmla="*/ 1895289 h 2843073"/>
                <a:gd name="connsiteX8" fmla="*/ 181542 w 1804728"/>
                <a:gd name="connsiteY8" fmla="*/ 2786639 h 2843073"/>
                <a:gd name="connsiteX9" fmla="*/ 355982 w 1804728"/>
                <a:gd name="connsiteY9" fmla="*/ 2513041 h 2843073"/>
                <a:gd name="connsiteX10" fmla="*/ 548082 w 1804728"/>
                <a:gd name="connsiteY10" fmla="*/ 1439299 h 2843073"/>
                <a:gd name="connsiteX0" fmla="*/ 548082 w 1804728"/>
                <a:gd name="connsiteY0" fmla="*/ 1437151 h 2840925"/>
                <a:gd name="connsiteX1" fmla="*/ 696370 w 1804728"/>
                <a:gd name="connsiteY1" fmla="*/ 25921 h 2840925"/>
                <a:gd name="connsiteX2" fmla="*/ 1779503 w 1804728"/>
                <a:gd name="connsiteY2" fmla="*/ 2618 h 2840925"/>
                <a:gd name="connsiteX3" fmla="*/ 1133061 w 1804728"/>
                <a:gd name="connsiteY3" fmla="*/ 981343 h 2840925"/>
                <a:gd name="connsiteX4" fmla="*/ 942261 w 1804728"/>
                <a:gd name="connsiteY4" fmla="*/ 853415 h 2840925"/>
                <a:gd name="connsiteX5" fmla="*/ 1244860 w 1804728"/>
                <a:gd name="connsiteY5" fmla="*/ 304387 h 2840925"/>
                <a:gd name="connsiteX6" fmla="*/ 581113 w 1804728"/>
                <a:gd name="connsiteY6" fmla="*/ 809692 h 2840925"/>
                <a:gd name="connsiteX7" fmla="*/ 1795187 w 1804728"/>
                <a:gd name="connsiteY7" fmla="*/ 1893141 h 2840925"/>
                <a:gd name="connsiteX8" fmla="*/ 181542 w 1804728"/>
                <a:gd name="connsiteY8" fmla="*/ 2784491 h 2840925"/>
                <a:gd name="connsiteX9" fmla="*/ 355982 w 1804728"/>
                <a:gd name="connsiteY9" fmla="*/ 2510893 h 2840925"/>
                <a:gd name="connsiteX10" fmla="*/ 548082 w 1804728"/>
                <a:gd name="connsiteY10" fmla="*/ 1437151 h 2840925"/>
                <a:gd name="connsiteX0" fmla="*/ 548082 w 1804728"/>
                <a:gd name="connsiteY0" fmla="*/ 1434533 h 2838307"/>
                <a:gd name="connsiteX1" fmla="*/ 696370 w 1804728"/>
                <a:gd name="connsiteY1" fmla="*/ 23303 h 2838307"/>
                <a:gd name="connsiteX2" fmla="*/ 1779503 w 1804728"/>
                <a:gd name="connsiteY2" fmla="*/ 0 h 2838307"/>
                <a:gd name="connsiteX3" fmla="*/ 1133061 w 1804728"/>
                <a:gd name="connsiteY3" fmla="*/ 978725 h 2838307"/>
                <a:gd name="connsiteX4" fmla="*/ 942261 w 1804728"/>
                <a:gd name="connsiteY4" fmla="*/ 850797 h 2838307"/>
                <a:gd name="connsiteX5" fmla="*/ 1244860 w 1804728"/>
                <a:gd name="connsiteY5" fmla="*/ 301769 h 2838307"/>
                <a:gd name="connsiteX6" fmla="*/ 581113 w 1804728"/>
                <a:gd name="connsiteY6" fmla="*/ 807074 h 2838307"/>
                <a:gd name="connsiteX7" fmla="*/ 1795187 w 1804728"/>
                <a:gd name="connsiteY7" fmla="*/ 1890523 h 2838307"/>
                <a:gd name="connsiteX8" fmla="*/ 181542 w 1804728"/>
                <a:gd name="connsiteY8" fmla="*/ 2781873 h 2838307"/>
                <a:gd name="connsiteX9" fmla="*/ 355982 w 1804728"/>
                <a:gd name="connsiteY9" fmla="*/ 2508275 h 2838307"/>
                <a:gd name="connsiteX10" fmla="*/ 548082 w 180472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4533 h 2838307"/>
                <a:gd name="connsiteX1" fmla="*/ 678091 w 1822168"/>
                <a:gd name="connsiteY1" fmla="*/ 32828 h 2838307"/>
                <a:gd name="connsiteX2" fmla="*/ 1796943 w 1822168"/>
                <a:gd name="connsiteY2" fmla="*/ 0 h 2838307"/>
                <a:gd name="connsiteX3" fmla="*/ 1150501 w 1822168"/>
                <a:gd name="connsiteY3" fmla="*/ 978725 h 2838307"/>
                <a:gd name="connsiteX4" fmla="*/ 959701 w 1822168"/>
                <a:gd name="connsiteY4" fmla="*/ 850797 h 2838307"/>
                <a:gd name="connsiteX5" fmla="*/ 1262300 w 1822168"/>
                <a:gd name="connsiteY5" fmla="*/ 301769 h 2838307"/>
                <a:gd name="connsiteX6" fmla="*/ 598553 w 1822168"/>
                <a:gd name="connsiteY6" fmla="*/ 807074 h 2838307"/>
                <a:gd name="connsiteX7" fmla="*/ 1812627 w 1822168"/>
                <a:gd name="connsiteY7" fmla="*/ 1890523 h 2838307"/>
                <a:gd name="connsiteX8" fmla="*/ 198982 w 1822168"/>
                <a:gd name="connsiteY8" fmla="*/ 2781873 h 2838307"/>
                <a:gd name="connsiteX9" fmla="*/ 373422 w 1822168"/>
                <a:gd name="connsiteY9" fmla="*/ 2508275 h 2838307"/>
                <a:gd name="connsiteX10" fmla="*/ 565522 w 1822168"/>
                <a:gd name="connsiteY10" fmla="*/ 1434533 h 2838307"/>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5522 w 1822168"/>
                <a:gd name="connsiteY0" fmla="*/ 1437865 h 2841639"/>
                <a:gd name="connsiteX1" fmla="*/ 678091 w 1822168"/>
                <a:gd name="connsiteY1" fmla="*/ 36160 h 2841639"/>
                <a:gd name="connsiteX2" fmla="*/ 1796943 w 1822168"/>
                <a:gd name="connsiteY2" fmla="*/ 3332 h 2841639"/>
                <a:gd name="connsiteX3" fmla="*/ 1150501 w 1822168"/>
                <a:gd name="connsiteY3" fmla="*/ 982057 h 2841639"/>
                <a:gd name="connsiteX4" fmla="*/ 959701 w 1822168"/>
                <a:gd name="connsiteY4" fmla="*/ 854129 h 2841639"/>
                <a:gd name="connsiteX5" fmla="*/ 1262300 w 1822168"/>
                <a:gd name="connsiteY5" fmla="*/ 305101 h 2841639"/>
                <a:gd name="connsiteX6" fmla="*/ 598553 w 1822168"/>
                <a:gd name="connsiteY6" fmla="*/ 810406 h 2841639"/>
                <a:gd name="connsiteX7" fmla="*/ 1812627 w 1822168"/>
                <a:gd name="connsiteY7" fmla="*/ 1893855 h 2841639"/>
                <a:gd name="connsiteX8" fmla="*/ 198982 w 1822168"/>
                <a:gd name="connsiteY8" fmla="*/ 2785205 h 2841639"/>
                <a:gd name="connsiteX9" fmla="*/ 373422 w 1822168"/>
                <a:gd name="connsiteY9" fmla="*/ 2511607 h 2841639"/>
                <a:gd name="connsiteX10" fmla="*/ 565522 w 1822168"/>
                <a:gd name="connsiteY10" fmla="*/ 1437865 h 2841639"/>
                <a:gd name="connsiteX0" fmla="*/ 568191 w 1824837"/>
                <a:gd name="connsiteY0" fmla="*/ 1437865 h 2841639"/>
                <a:gd name="connsiteX1" fmla="*/ 680760 w 1824837"/>
                <a:gd name="connsiteY1" fmla="*/ 36160 h 2841639"/>
                <a:gd name="connsiteX2" fmla="*/ 1799612 w 1824837"/>
                <a:gd name="connsiteY2" fmla="*/ 3332 h 2841639"/>
                <a:gd name="connsiteX3" fmla="*/ 1153170 w 1824837"/>
                <a:gd name="connsiteY3" fmla="*/ 982057 h 2841639"/>
                <a:gd name="connsiteX4" fmla="*/ 962370 w 1824837"/>
                <a:gd name="connsiteY4" fmla="*/ 854129 h 2841639"/>
                <a:gd name="connsiteX5" fmla="*/ 1264969 w 1824837"/>
                <a:gd name="connsiteY5" fmla="*/ 305101 h 2841639"/>
                <a:gd name="connsiteX6" fmla="*/ 601222 w 1824837"/>
                <a:gd name="connsiteY6" fmla="*/ 810406 h 2841639"/>
                <a:gd name="connsiteX7" fmla="*/ 1815296 w 1824837"/>
                <a:gd name="connsiteY7" fmla="*/ 1893855 h 2841639"/>
                <a:gd name="connsiteX8" fmla="*/ 201651 w 1824837"/>
                <a:gd name="connsiteY8" fmla="*/ 2785205 h 2841639"/>
                <a:gd name="connsiteX9" fmla="*/ 376091 w 1824837"/>
                <a:gd name="connsiteY9" fmla="*/ 2511607 h 2841639"/>
                <a:gd name="connsiteX10" fmla="*/ 568191 w 1824837"/>
                <a:gd name="connsiteY10" fmla="*/ 1437865 h 2841639"/>
                <a:gd name="connsiteX0" fmla="*/ 535707 w 1792353"/>
                <a:gd name="connsiteY0" fmla="*/ 1437865 h 2841639"/>
                <a:gd name="connsiteX1" fmla="*/ 648276 w 1792353"/>
                <a:gd name="connsiteY1" fmla="*/ 36160 h 2841639"/>
                <a:gd name="connsiteX2" fmla="*/ 1767128 w 1792353"/>
                <a:gd name="connsiteY2" fmla="*/ 3332 h 2841639"/>
                <a:gd name="connsiteX3" fmla="*/ 1120686 w 1792353"/>
                <a:gd name="connsiteY3" fmla="*/ 982057 h 2841639"/>
                <a:gd name="connsiteX4" fmla="*/ 929886 w 1792353"/>
                <a:gd name="connsiteY4" fmla="*/ 854129 h 2841639"/>
                <a:gd name="connsiteX5" fmla="*/ 1232485 w 1792353"/>
                <a:gd name="connsiteY5" fmla="*/ 305101 h 2841639"/>
                <a:gd name="connsiteX6" fmla="*/ 568738 w 1792353"/>
                <a:gd name="connsiteY6" fmla="*/ 810406 h 2841639"/>
                <a:gd name="connsiteX7" fmla="*/ 1782812 w 1792353"/>
                <a:gd name="connsiteY7" fmla="*/ 1893855 h 2841639"/>
                <a:gd name="connsiteX8" fmla="*/ 169167 w 1792353"/>
                <a:gd name="connsiteY8" fmla="*/ 2785205 h 2841639"/>
                <a:gd name="connsiteX9" fmla="*/ 343607 w 1792353"/>
                <a:gd name="connsiteY9" fmla="*/ 2511607 h 2841639"/>
                <a:gd name="connsiteX10" fmla="*/ 535707 w 1792353"/>
                <a:gd name="connsiteY10" fmla="*/ 1437865 h 2841639"/>
                <a:gd name="connsiteX0" fmla="*/ 538303 w 1794949"/>
                <a:gd name="connsiteY0" fmla="*/ 1437865 h 2841639"/>
                <a:gd name="connsiteX1" fmla="*/ 650872 w 1794949"/>
                <a:gd name="connsiteY1" fmla="*/ 36160 h 2841639"/>
                <a:gd name="connsiteX2" fmla="*/ 1769724 w 1794949"/>
                <a:gd name="connsiteY2" fmla="*/ 3332 h 2841639"/>
                <a:gd name="connsiteX3" fmla="*/ 1123282 w 1794949"/>
                <a:gd name="connsiteY3" fmla="*/ 982057 h 2841639"/>
                <a:gd name="connsiteX4" fmla="*/ 932482 w 1794949"/>
                <a:gd name="connsiteY4" fmla="*/ 854129 h 2841639"/>
                <a:gd name="connsiteX5" fmla="*/ 1235081 w 1794949"/>
                <a:gd name="connsiteY5" fmla="*/ 305101 h 2841639"/>
                <a:gd name="connsiteX6" fmla="*/ 571334 w 1794949"/>
                <a:gd name="connsiteY6" fmla="*/ 810406 h 2841639"/>
                <a:gd name="connsiteX7" fmla="*/ 1785408 w 1794949"/>
                <a:gd name="connsiteY7" fmla="*/ 1893855 h 2841639"/>
                <a:gd name="connsiteX8" fmla="*/ 171763 w 1794949"/>
                <a:gd name="connsiteY8" fmla="*/ 2785205 h 2841639"/>
                <a:gd name="connsiteX9" fmla="*/ 346203 w 1794949"/>
                <a:gd name="connsiteY9" fmla="*/ 2511607 h 2841639"/>
                <a:gd name="connsiteX10" fmla="*/ 538303 w 1794949"/>
                <a:gd name="connsiteY10" fmla="*/ 1437865 h 2841639"/>
                <a:gd name="connsiteX0" fmla="*/ 538303 w 1794949"/>
                <a:gd name="connsiteY0" fmla="*/ 1439442 h 2843216"/>
                <a:gd name="connsiteX1" fmla="*/ 650872 w 1794949"/>
                <a:gd name="connsiteY1" fmla="*/ 37737 h 2843216"/>
                <a:gd name="connsiteX2" fmla="*/ 1769724 w 1794949"/>
                <a:gd name="connsiteY2" fmla="*/ 4909 h 2843216"/>
                <a:gd name="connsiteX3" fmla="*/ 1123282 w 1794949"/>
                <a:gd name="connsiteY3" fmla="*/ 983634 h 2843216"/>
                <a:gd name="connsiteX4" fmla="*/ 932482 w 1794949"/>
                <a:gd name="connsiteY4" fmla="*/ 855706 h 2843216"/>
                <a:gd name="connsiteX5" fmla="*/ 1235081 w 1794949"/>
                <a:gd name="connsiteY5" fmla="*/ 306678 h 2843216"/>
                <a:gd name="connsiteX6" fmla="*/ 571334 w 1794949"/>
                <a:gd name="connsiteY6" fmla="*/ 811983 h 2843216"/>
                <a:gd name="connsiteX7" fmla="*/ 1785408 w 1794949"/>
                <a:gd name="connsiteY7" fmla="*/ 1895432 h 2843216"/>
                <a:gd name="connsiteX8" fmla="*/ 171763 w 1794949"/>
                <a:gd name="connsiteY8" fmla="*/ 2786782 h 2843216"/>
                <a:gd name="connsiteX9" fmla="*/ 346203 w 1794949"/>
                <a:gd name="connsiteY9" fmla="*/ 2513184 h 2843216"/>
                <a:gd name="connsiteX10" fmla="*/ 538303 w 1794949"/>
                <a:gd name="connsiteY10" fmla="*/ 1439442 h 2843216"/>
                <a:gd name="connsiteX0" fmla="*/ 538303 w 1794949"/>
                <a:gd name="connsiteY0" fmla="*/ 1441380 h 2845154"/>
                <a:gd name="connsiteX1" fmla="*/ 650872 w 1794949"/>
                <a:gd name="connsiteY1" fmla="*/ 39675 h 2845154"/>
                <a:gd name="connsiteX2" fmla="*/ 1769724 w 1794949"/>
                <a:gd name="connsiteY2" fmla="*/ 6847 h 2845154"/>
                <a:gd name="connsiteX3" fmla="*/ 1123282 w 1794949"/>
                <a:gd name="connsiteY3" fmla="*/ 985572 h 2845154"/>
                <a:gd name="connsiteX4" fmla="*/ 932482 w 1794949"/>
                <a:gd name="connsiteY4" fmla="*/ 857644 h 2845154"/>
                <a:gd name="connsiteX5" fmla="*/ 1235081 w 1794949"/>
                <a:gd name="connsiteY5" fmla="*/ 308616 h 2845154"/>
                <a:gd name="connsiteX6" fmla="*/ 571334 w 1794949"/>
                <a:gd name="connsiteY6" fmla="*/ 813921 h 2845154"/>
                <a:gd name="connsiteX7" fmla="*/ 1785408 w 1794949"/>
                <a:gd name="connsiteY7" fmla="*/ 1897370 h 2845154"/>
                <a:gd name="connsiteX8" fmla="*/ 171763 w 1794949"/>
                <a:gd name="connsiteY8" fmla="*/ 2788720 h 2845154"/>
                <a:gd name="connsiteX9" fmla="*/ 346203 w 1794949"/>
                <a:gd name="connsiteY9" fmla="*/ 2515122 h 2845154"/>
                <a:gd name="connsiteX10" fmla="*/ 538303 w 1794949"/>
                <a:gd name="connsiteY10" fmla="*/ 1441380 h 2845154"/>
                <a:gd name="connsiteX0" fmla="*/ 538303 w 1794949"/>
                <a:gd name="connsiteY0" fmla="*/ 1438496 h 2842270"/>
                <a:gd name="connsiteX1" fmla="*/ 650872 w 1794949"/>
                <a:gd name="connsiteY1" fmla="*/ 36791 h 2842270"/>
                <a:gd name="connsiteX2" fmla="*/ 1769724 w 1794949"/>
                <a:gd name="connsiteY2" fmla="*/ 3963 h 2842270"/>
                <a:gd name="connsiteX3" fmla="*/ 1123282 w 1794949"/>
                <a:gd name="connsiteY3" fmla="*/ 982688 h 2842270"/>
                <a:gd name="connsiteX4" fmla="*/ 932482 w 1794949"/>
                <a:gd name="connsiteY4" fmla="*/ 854760 h 2842270"/>
                <a:gd name="connsiteX5" fmla="*/ 1235081 w 1794949"/>
                <a:gd name="connsiteY5" fmla="*/ 305732 h 2842270"/>
                <a:gd name="connsiteX6" fmla="*/ 571334 w 1794949"/>
                <a:gd name="connsiteY6" fmla="*/ 811037 h 2842270"/>
                <a:gd name="connsiteX7" fmla="*/ 1785408 w 1794949"/>
                <a:gd name="connsiteY7" fmla="*/ 1894486 h 2842270"/>
                <a:gd name="connsiteX8" fmla="*/ 171763 w 1794949"/>
                <a:gd name="connsiteY8" fmla="*/ 2785836 h 2842270"/>
                <a:gd name="connsiteX9" fmla="*/ 346203 w 1794949"/>
                <a:gd name="connsiteY9" fmla="*/ 2512238 h 2842270"/>
                <a:gd name="connsiteX10" fmla="*/ 538303 w 1794949"/>
                <a:gd name="connsiteY10" fmla="*/ 1438496 h 2842270"/>
                <a:gd name="connsiteX0" fmla="*/ 538303 w 1794949"/>
                <a:gd name="connsiteY0" fmla="*/ 1440405 h 2844179"/>
                <a:gd name="connsiteX1" fmla="*/ 650872 w 1794949"/>
                <a:gd name="connsiteY1" fmla="*/ 38700 h 2844179"/>
                <a:gd name="connsiteX2" fmla="*/ 1769724 w 1794949"/>
                <a:gd name="connsiteY2" fmla="*/ 5872 h 2844179"/>
                <a:gd name="connsiteX3" fmla="*/ 1123282 w 1794949"/>
                <a:gd name="connsiteY3" fmla="*/ 984597 h 2844179"/>
                <a:gd name="connsiteX4" fmla="*/ 932482 w 1794949"/>
                <a:gd name="connsiteY4" fmla="*/ 856669 h 2844179"/>
                <a:gd name="connsiteX5" fmla="*/ 1235081 w 1794949"/>
                <a:gd name="connsiteY5" fmla="*/ 307641 h 2844179"/>
                <a:gd name="connsiteX6" fmla="*/ 571334 w 1794949"/>
                <a:gd name="connsiteY6" fmla="*/ 812946 h 2844179"/>
                <a:gd name="connsiteX7" fmla="*/ 1785408 w 1794949"/>
                <a:gd name="connsiteY7" fmla="*/ 1896395 h 2844179"/>
                <a:gd name="connsiteX8" fmla="*/ 171763 w 1794949"/>
                <a:gd name="connsiteY8" fmla="*/ 2787745 h 2844179"/>
                <a:gd name="connsiteX9" fmla="*/ 346203 w 1794949"/>
                <a:gd name="connsiteY9" fmla="*/ 2514147 h 2844179"/>
                <a:gd name="connsiteX10" fmla="*/ 538303 w 1794949"/>
                <a:gd name="connsiteY10" fmla="*/ 1440405 h 2844179"/>
                <a:gd name="connsiteX0" fmla="*/ 538303 w 1794949"/>
                <a:gd name="connsiteY0" fmla="*/ 1437060 h 2840834"/>
                <a:gd name="connsiteX1" fmla="*/ 650872 w 1794949"/>
                <a:gd name="connsiteY1" fmla="*/ 44880 h 2840834"/>
                <a:gd name="connsiteX2" fmla="*/ 1769724 w 1794949"/>
                <a:gd name="connsiteY2" fmla="*/ 2527 h 2840834"/>
                <a:gd name="connsiteX3" fmla="*/ 1123282 w 1794949"/>
                <a:gd name="connsiteY3" fmla="*/ 981252 h 2840834"/>
                <a:gd name="connsiteX4" fmla="*/ 932482 w 1794949"/>
                <a:gd name="connsiteY4" fmla="*/ 853324 h 2840834"/>
                <a:gd name="connsiteX5" fmla="*/ 1235081 w 1794949"/>
                <a:gd name="connsiteY5" fmla="*/ 304296 h 2840834"/>
                <a:gd name="connsiteX6" fmla="*/ 571334 w 1794949"/>
                <a:gd name="connsiteY6" fmla="*/ 809601 h 2840834"/>
                <a:gd name="connsiteX7" fmla="*/ 1785408 w 1794949"/>
                <a:gd name="connsiteY7" fmla="*/ 1893050 h 2840834"/>
                <a:gd name="connsiteX8" fmla="*/ 171763 w 1794949"/>
                <a:gd name="connsiteY8" fmla="*/ 2784400 h 2840834"/>
                <a:gd name="connsiteX9" fmla="*/ 346203 w 1794949"/>
                <a:gd name="connsiteY9" fmla="*/ 2510802 h 2840834"/>
                <a:gd name="connsiteX10" fmla="*/ 538303 w 1794949"/>
                <a:gd name="connsiteY10" fmla="*/ 1437060 h 2840834"/>
                <a:gd name="connsiteX0" fmla="*/ 537166 w 1793812"/>
                <a:gd name="connsiteY0" fmla="*/ 1437750 h 2841524"/>
                <a:gd name="connsiteX1" fmla="*/ 652116 w 1793812"/>
                <a:gd name="connsiteY1" fmla="*/ 43189 h 2841524"/>
                <a:gd name="connsiteX2" fmla="*/ 1768587 w 1793812"/>
                <a:gd name="connsiteY2" fmla="*/ 3217 h 2841524"/>
                <a:gd name="connsiteX3" fmla="*/ 1122145 w 1793812"/>
                <a:gd name="connsiteY3" fmla="*/ 981942 h 2841524"/>
                <a:gd name="connsiteX4" fmla="*/ 931345 w 1793812"/>
                <a:gd name="connsiteY4" fmla="*/ 854014 h 2841524"/>
                <a:gd name="connsiteX5" fmla="*/ 1233944 w 1793812"/>
                <a:gd name="connsiteY5" fmla="*/ 304986 h 2841524"/>
                <a:gd name="connsiteX6" fmla="*/ 570197 w 1793812"/>
                <a:gd name="connsiteY6" fmla="*/ 810291 h 2841524"/>
                <a:gd name="connsiteX7" fmla="*/ 1784271 w 1793812"/>
                <a:gd name="connsiteY7" fmla="*/ 1893740 h 2841524"/>
                <a:gd name="connsiteX8" fmla="*/ 170626 w 1793812"/>
                <a:gd name="connsiteY8" fmla="*/ 2785090 h 2841524"/>
                <a:gd name="connsiteX9" fmla="*/ 345066 w 1793812"/>
                <a:gd name="connsiteY9" fmla="*/ 2511492 h 2841524"/>
                <a:gd name="connsiteX10" fmla="*/ 537166 w 1793812"/>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85015 w 1808630"/>
                <a:gd name="connsiteY6" fmla="*/ 810291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606446 w 1808630"/>
                <a:gd name="connsiteY6" fmla="*/ 8031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494527 w 1808630"/>
                <a:gd name="connsiteY6" fmla="*/ 67217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8762 w 1808630"/>
                <a:gd name="connsiteY5" fmla="*/ 304986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88848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01670 w 1808630"/>
                <a:gd name="connsiteY6" fmla="*/ 691229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54057 w 1808630"/>
                <a:gd name="connsiteY6" fmla="*/ 755523 h 2841524"/>
                <a:gd name="connsiteX7" fmla="*/ 1799089 w 1808630"/>
                <a:gd name="connsiteY7" fmla="*/ 1893740 h 2841524"/>
                <a:gd name="connsiteX8" fmla="*/ 185444 w 1808630"/>
                <a:gd name="connsiteY8" fmla="*/ 2785090 h 2841524"/>
                <a:gd name="connsiteX9" fmla="*/ 359884 w 1808630"/>
                <a:gd name="connsiteY9" fmla="*/ 2511492 h 2841524"/>
                <a:gd name="connsiteX10" fmla="*/ 551984 w 1808630"/>
                <a:gd name="connsiteY10"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51984 w 1808630"/>
                <a:gd name="connsiteY0" fmla="*/ 1437750 h 2841524"/>
                <a:gd name="connsiteX1" fmla="*/ 666934 w 1808630"/>
                <a:gd name="connsiteY1" fmla="*/ 43189 h 2841524"/>
                <a:gd name="connsiteX2" fmla="*/ 1783405 w 1808630"/>
                <a:gd name="connsiteY2" fmla="*/ 3217 h 2841524"/>
                <a:gd name="connsiteX3" fmla="*/ 1136963 w 1808630"/>
                <a:gd name="connsiteY3" fmla="*/ 981942 h 2841524"/>
                <a:gd name="connsiteX4" fmla="*/ 946163 w 1808630"/>
                <a:gd name="connsiteY4" fmla="*/ 854014 h 2841524"/>
                <a:gd name="connsiteX5" fmla="*/ 1244000 w 1808630"/>
                <a:gd name="connsiteY5" fmla="*/ 319274 h 2841524"/>
                <a:gd name="connsiteX6" fmla="*/ 533104 w 1808630"/>
                <a:gd name="connsiteY6" fmla="*/ 297223 h 2841524"/>
                <a:gd name="connsiteX7" fmla="*/ 554057 w 1808630"/>
                <a:gd name="connsiteY7" fmla="*/ 755523 h 2841524"/>
                <a:gd name="connsiteX8" fmla="*/ 1799089 w 1808630"/>
                <a:gd name="connsiteY8" fmla="*/ 1893740 h 2841524"/>
                <a:gd name="connsiteX9" fmla="*/ 185444 w 1808630"/>
                <a:gd name="connsiteY9" fmla="*/ 2785090 h 2841524"/>
                <a:gd name="connsiteX10" fmla="*/ 359884 w 1808630"/>
                <a:gd name="connsiteY10" fmla="*/ 2511492 h 2841524"/>
                <a:gd name="connsiteX11" fmla="*/ 551984 w 1808630"/>
                <a:gd name="connsiteY11" fmla="*/ 1437750 h 2841524"/>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550587 w 1805160"/>
                <a:gd name="connsiteY7" fmla="*/ 7572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1556 w 1805160"/>
                <a:gd name="connsiteY7" fmla="*/ 871501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83937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29634 w 1805160"/>
                <a:gd name="connsiteY6" fmla="*/ 298901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39428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39428 h 2843202"/>
                <a:gd name="connsiteX0" fmla="*/ 548514 w 1805160"/>
                <a:gd name="connsiteY0" fmla="*/ 1441809 h 2843202"/>
                <a:gd name="connsiteX1" fmla="*/ 670608 w 1805160"/>
                <a:gd name="connsiteY1" fmla="*/ 40104 h 2843202"/>
                <a:gd name="connsiteX2" fmla="*/ 1779935 w 1805160"/>
                <a:gd name="connsiteY2" fmla="*/ 4895 h 2843202"/>
                <a:gd name="connsiteX3" fmla="*/ 1133493 w 1805160"/>
                <a:gd name="connsiteY3" fmla="*/ 983620 h 2843202"/>
                <a:gd name="connsiteX4" fmla="*/ 942693 w 1805160"/>
                <a:gd name="connsiteY4" fmla="*/ 855692 h 2843202"/>
                <a:gd name="connsiteX5" fmla="*/ 1240530 w 1805160"/>
                <a:gd name="connsiteY5" fmla="*/ 320952 h 2843202"/>
                <a:gd name="connsiteX6" fmla="*/ 532015 w 1805160"/>
                <a:gd name="connsiteY6" fmla="*/ 306045 h 2843202"/>
                <a:gd name="connsiteX7" fmla="*/ 695843 w 1805160"/>
                <a:gd name="connsiteY7" fmla="*/ 881026 h 2843202"/>
                <a:gd name="connsiteX8" fmla="*/ 1795619 w 1805160"/>
                <a:gd name="connsiteY8" fmla="*/ 1895418 h 2843202"/>
                <a:gd name="connsiteX9" fmla="*/ 181974 w 1805160"/>
                <a:gd name="connsiteY9" fmla="*/ 2786768 h 2843202"/>
                <a:gd name="connsiteX10" fmla="*/ 356414 w 1805160"/>
                <a:gd name="connsiteY10" fmla="*/ 2513170 h 2843202"/>
                <a:gd name="connsiteX11" fmla="*/ 548514 w 1805160"/>
                <a:gd name="connsiteY11" fmla="*/ 1441809 h 2843202"/>
                <a:gd name="connsiteX0" fmla="*/ 555823 w 1812469"/>
                <a:gd name="connsiteY0" fmla="*/ 1441809 h 2843202"/>
                <a:gd name="connsiteX1" fmla="*/ 677917 w 1812469"/>
                <a:gd name="connsiteY1" fmla="*/ 40104 h 2843202"/>
                <a:gd name="connsiteX2" fmla="*/ 1787244 w 1812469"/>
                <a:gd name="connsiteY2" fmla="*/ 4895 h 2843202"/>
                <a:gd name="connsiteX3" fmla="*/ 1140802 w 1812469"/>
                <a:gd name="connsiteY3" fmla="*/ 983620 h 2843202"/>
                <a:gd name="connsiteX4" fmla="*/ 950002 w 1812469"/>
                <a:gd name="connsiteY4" fmla="*/ 855692 h 2843202"/>
                <a:gd name="connsiteX5" fmla="*/ 1247839 w 1812469"/>
                <a:gd name="connsiteY5" fmla="*/ 320952 h 2843202"/>
                <a:gd name="connsiteX6" fmla="*/ 539324 w 1812469"/>
                <a:gd name="connsiteY6" fmla="*/ 306045 h 2843202"/>
                <a:gd name="connsiteX7" fmla="*/ 703152 w 1812469"/>
                <a:gd name="connsiteY7" fmla="*/ 881026 h 2843202"/>
                <a:gd name="connsiteX8" fmla="*/ 1802928 w 1812469"/>
                <a:gd name="connsiteY8" fmla="*/ 1895418 h 2843202"/>
                <a:gd name="connsiteX9" fmla="*/ 189283 w 1812469"/>
                <a:gd name="connsiteY9" fmla="*/ 2786768 h 2843202"/>
                <a:gd name="connsiteX10" fmla="*/ 363723 w 1812469"/>
                <a:gd name="connsiteY10" fmla="*/ 2513170 h 2843202"/>
                <a:gd name="connsiteX11" fmla="*/ 555823 w 1812469"/>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57662 w 1806408"/>
                <a:gd name="connsiteY10" fmla="*/ 2513170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549762 w 1806408"/>
                <a:gd name="connsiteY11"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259544 w 1806408"/>
                <a:gd name="connsiteY11" fmla="*/ 2463457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01264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0043 w 1806408"/>
                <a:gd name="connsiteY10" fmla="*/ 2510789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6408"/>
                <a:gd name="connsiteY0" fmla="*/ 1441809 h 2843202"/>
                <a:gd name="connsiteX1" fmla="*/ 671856 w 1806408"/>
                <a:gd name="connsiteY1" fmla="*/ 40104 h 2843202"/>
                <a:gd name="connsiteX2" fmla="*/ 1781183 w 1806408"/>
                <a:gd name="connsiteY2" fmla="*/ 4895 h 2843202"/>
                <a:gd name="connsiteX3" fmla="*/ 1134741 w 1806408"/>
                <a:gd name="connsiteY3" fmla="*/ 983620 h 2843202"/>
                <a:gd name="connsiteX4" fmla="*/ 943941 w 1806408"/>
                <a:gd name="connsiteY4" fmla="*/ 855692 h 2843202"/>
                <a:gd name="connsiteX5" fmla="*/ 1241778 w 1806408"/>
                <a:gd name="connsiteY5" fmla="*/ 320952 h 2843202"/>
                <a:gd name="connsiteX6" fmla="*/ 533263 w 1806408"/>
                <a:gd name="connsiteY6" fmla="*/ 306045 h 2843202"/>
                <a:gd name="connsiteX7" fmla="*/ 697091 w 1806408"/>
                <a:gd name="connsiteY7" fmla="*/ 881026 h 2843202"/>
                <a:gd name="connsiteX8" fmla="*/ 1796867 w 1806408"/>
                <a:gd name="connsiteY8" fmla="*/ 1895418 h 2843202"/>
                <a:gd name="connsiteX9" fmla="*/ 183222 w 1806408"/>
                <a:gd name="connsiteY9" fmla="*/ 2786768 h 2843202"/>
                <a:gd name="connsiteX10" fmla="*/ 367187 w 1806408"/>
                <a:gd name="connsiteY10" fmla="*/ 2506026 h 2843202"/>
                <a:gd name="connsiteX11" fmla="*/ 1302406 w 1806408"/>
                <a:gd name="connsiteY11" fmla="*/ 2377732 h 2843202"/>
                <a:gd name="connsiteX12" fmla="*/ 549762 w 1806408"/>
                <a:gd name="connsiteY12" fmla="*/ 1441809 h 2843202"/>
                <a:gd name="connsiteX0" fmla="*/ 549762 w 1805935"/>
                <a:gd name="connsiteY0" fmla="*/ 1441809 h 2836414"/>
                <a:gd name="connsiteX1" fmla="*/ 671856 w 1805935"/>
                <a:gd name="connsiteY1" fmla="*/ 40104 h 2836414"/>
                <a:gd name="connsiteX2" fmla="*/ 1781183 w 1805935"/>
                <a:gd name="connsiteY2" fmla="*/ 4895 h 2836414"/>
                <a:gd name="connsiteX3" fmla="*/ 1134741 w 1805935"/>
                <a:gd name="connsiteY3" fmla="*/ 983620 h 2836414"/>
                <a:gd name="connsiteX4" fmla="*/ 943941 w 1805935"/>
                <a:gd name="connsiteY4" fmla="*/ 855692 h 2836414"/>
                <a:gd name="connsiteX5" fmla="*/ 1241778 w 1805935"/>
                <a:gd name="connsiteY5" fmla="*/ 320952 h 2836414"/>
                <a:gd name="connsiteX6" fmla="*/ 533263 w 1805935"/>
                <a:gd name="connsiteY6" fmla="*/ 306045 h 2836414"/>
                <a:gd name="connsiteX7" fmla="*/ 697091 w 1805935"/>
                <a:gd name="connsiteY7" fmla="*/ 881026 h 2836414"/>
                <a:gd name="connsiteX8" fmla="*/ 1796867 w 1805935"/>
                <a:gd name="connsiteY8" fmla="*/ 1895418 h 2836414"/>
                <a:gd name="connsiteX9" fmla="*/ 183222 w 1805935"/>
                <a:gd name="connsiteY9" fmla="*/ 2786768 h 2836414"/>
                <a:gd name="connsiteX10" fmla="*/ 367187 w 1805935"/>
                <a:gd name="connsiteY10" fmla="*/ 2506026 h 2836414"/>
                <a:gd name="connsiteX11" fmla="*/ 1302406 w 1805935"/>
                <a:gd name="connsiteY11" fmla="*/ 2377732 h 2836414"/>
                <a:gd name="connsiteX12" fmla="*/ 549762 w 1805935"/>
                <a:gd name="connsiteY12" fmla="*/ 1441809 h 2836414"/>
                <a:gd name="connsiteX0" fmla="*/ 549762 w 1805617"/>
                <a:gd name="connsiteY0" fmla="*/ 1441809 h 2843202"/>
                <a:gd name="connsiteX1" fmla="*/ 671856 w 1805617"/>
                <a:gd name="connsiteY1" fmla="*/ 40104 h 2843202"/>
                <a:gd name="connsiteX2" fmla="*/ 1781183 w 1805617"/>
                <a:gd name="connsiteY2" fmla="*/ 4895 h 2843202"/>
                <a:gd name="connsiteX3" fmla="*/ 1134741 w 1805617"/>
                <a:gd name="connsiteY3" fmla="*/ 983620 h 2843202"/>
                <a:gd name="connsiteX4" fmla="*/ 943941 w 1805617"/>
                <a:gd name="connsiteY4" fmla="*/ 855692 h 2843202"/>
                <a:gd name="connsiteX5" fmla="*/ 1241778 w 1805617"/>
                <a:gd name="connsiteY5" fmla="*/ 320952 h 2843202"/>
                <a:gd name="connsiteX6" fmla="*/ 533263 w 1805617"/>
                <a:gd name="connsiteY6" fmla="*/ 306045 h 2843202"/>
                <a:gd name="connsiteX7" fmla="*/ 697091 w 1805617"/>
                <a:gd name="connsiteY7" fmla="*/ 881026 h 2843202"/>
                <a:gd name="connsiteX8" fmla="*/ 1796867 w 1805617"/>
                <a:gd name="connsiteY8" fmla="*/ 1895418 h 2843202"/>
                <a:gd name="connsiteX9" fmla="*/ 183222 w 1805617"/>
                <a:gd name="connsiteY9" fmla="*/ 2786768 h 2843202"/>
                <a:gd name="connsiteX10" fmla="*/ 367187 w 1805617"/>
                <a:gd name="connsiteY10" fmla="*/ 2506026 h 2843202"/>
                <a:gd name="connsiteX11" fmla="*/ 1302406 w 1805617"/>
                <a:gd name="connsiteY11" fmla="*/ 2377732 h 2843202"/>
                <a:gd name="connsiteX12" fmla="*/ 549762 w 1805617"/>
                <a:gd name="connsiteY12" fmla="*/ 1441809 h 2843202"/>
                <a:gd name="connsiteX0" fmla="*/ 549762 w 1809072"/>
                <a:gd name="connsiteY0" fmla="*/ 1441809 h 2845822"/>
                <a:gd name="connsiteX1" fmla="*/ 671856 w 1809072"/>
                <a:gd name="connsiteY1" fmla="*/ 40104 h 2845822"/>
                <a:gd name="connsiteX2" fmla="*/ 1781183 w 1809072"/>
                <a:gd name="connsiteY2" fmla="*/ 4895 h 2845822"/>
                <a:gd name="connsiteX3" fmla="*/ 1134741 w 1809072"/>
                <a:gd name="connsiteY3" fmla="*/ 983620 h 2845822"/>
                <a:gd name="connsiteX4" fmla="*/ 943941 w 1809072"/>
                <a:gd name="connsiteY4" fmla="*/ 855692 h 2845822"/>
                <a:gd name="connsiteX5" fmla="*/ 1241778 w 1809072"/>
                <a:gd name="connsiteY5" fmla="*/ 320952 h 2845822"/>
                <a:gd name="connsiteX6" fmla="*/ 533263 w 1809072"/>
                <a:gd name="connsiteY6" fmla="*/ 306045 h 2845822"/>
                <a:gd name="connsiteX7" fmla="*/ 697091 w 1809072"/>
                <a:gd name="connsiteY7" fmla="*/ 881026 h 2845822"/>
                <a:gd name="connsiteX8" fmla="*/ 1796867 w 1809072"/>
                <a:gd name="connsiteY8" fmla="*/ 1895418 h 2845822"/>
                <a:gd name="connsiteX9" fmla="*/ 183222 w 1809072"/>
                <a:gd name="connsiteY9" fmla="*/ 2786768 h 2845822"/>
                <a:gd name="connsiteX10" fmla="*/ 367187 w 1809072"/>
                <a:gd name="connsiteY10" fmla="*/ 2506026 h 2845822"/>
                <a:gd name="connsiteX11" fmla="*/ 1302406 w 1809072"/>
                <a:gd name="connsiteY11" fmla="*/ 2377732 h 2845822"/>
                <a:gd name="connsiteX12" fmla="*/ 549762 w 1809072"/>
                <a:gd name="connsiteY12" fmla="*/ 1441809 h 2845822"/>
                <a:gd name="connsiteX0" fmla="*/ 549762 w 1808500"/>
                <a:gd name="connsiteY0" fmla="*/ 1441809 h 2841912"/>
                <a:gd name="connsiteX1" fmla="*/ 671856 w 1808500"/>
                <a:gd name="connsiteY1" fmla="*/ 40104 h 2841912"/>
                <a:gd name="connsiteX2" fmla="*/ 1781183 w 1808500"/>
                <a:gd name="connsiteY2" fmla="*/ 4895 h 2841912"/>
                <a:gd name="connsiteX3" fmla="*/ 1134741 w 1808500"/>
                <a:gd name="connsiteY3" fmla="*/ 983620 h 2841912"/>
                <a:gd name="connsiteX4" fmla="*/ 943941 w 1808500"/>
                <a:gd name="connsiteY4" fmla="*/ 855692 h 2841912"/>
                <a:gd name="connsiteX5" fmla="*/ 1241778 w 1808500"/>
                <a:gd name="connsiteY5" fmla="*/ 320952 h 2841912"/>
                <a:gd name="connsiteX6" fmla="*/ 533263 w 1808500"/>
                <a:gd name="connsiteY6" fmla="*/ 306045 h 2841912"/>
                <a:gd name="connsiteX7" fmla="*/ 697091 w 1808500"/>
                <a:gd name="connsiteY7" fmla="*/ 881026 h 2841912"/>
                <a:gd name="connsiteX8" fmla="*/ 1796867 w 1808500"/>
                <a:gd name="connsiteY8" fmla="*/ 1895418 h 2841912"/>
                <a:gd name="connsiteX9" fmla="*/ 183222 w 1808500"/>
                <a:gd name="connsiteY9" fmla="*/ 2786768 h 2841912"/>
                <a:gd name="connsiteX10" fmla="*/ 367187 w 1808500"/>
                <a:gd name="connsiteY10" fmla="*/ 2506026 h 2841912"/>
                <a:gd name="connsiteX11" fmla="*/ 1302406 w 1808500"/>
                <a:gd name="connsiteY11" fmla="*/ 2377732 h 2841912"/>
                <a:gd name="connsiteX12" fmla="*/ 549762 w 1808500"/>
                <a:gd name="connsiteY12" fmla="*/ 1441809 h 2841912"/>
                <a:gd name="connsiteX0" fmla="*/ 549762 w 1808500"/>
                <a:gd name="connsiteY0" fmla="*/ 1441809 h 2843032"/>
                <a:gd name="connsiteX1" fmla="*/ 671856 w 1808500"/>
                <a:gd name="connsiteY1" fmla="*/ 40104 h 2843032"/>
                <a:gd name="connsiteX2" fmla="*/ 1781183 w 1808500"/>
                <a:gd name="connsiteY2" fmla="*/ 4895 h 2843032"/>
                <a:gd name="connsiteX3" fmla="*/ 1134741 w 1808500"/>
                <a:gd name="connsiteY3" fmla="*/ 983620 h 2843032"/>
                <a:gd name="connsiteX4" fmla="*/ 943941 w 1808500"/>
                <a:gd name="connsiteY4" fmla="*/ 855692 h 2843032"/>
                <a:gd name="connsiteX5" fmla="*/ 1241778 w 1808500"/>
                <a:gd name="connsiteY5" fmla="*/ 320952 h 2843032"/>
                <a:gd name="connsiteX6" fmla="*/ 533263 w 1808500"/>
                <a:gd name="connsiteY6" fmla="*/ 306045 h 2843032"/>
                <a:gd name="connsiteX7" fmla="*/ 697091 w 1808500"/>
                <a:gd name="connsiteY7" fmla="*/ 881026 h 2843032"/>
                <a:gd name="connsiteX8" fmla="*/ 1796867 w 1808500"/>
                <a:gd name="connsiteY8" fmla="*/ 1895418 h 2843032"/>
                <a:gd name="connsiteX9" fmla="*/ 183222 w 1808500"/>
                <a:gd name="connsiteY9" fmla="*/ 2786768 h 2843032"/>
                <a:gd name="connsiteX10" fmla="*/ 367187 w 1808500"/>
                <a:gd name="connsiteY10" fmla="*/ 2506026 h 2843032"/>
                <a:gd name="connsiteX11" fmla="*/ 1302406 w 1808500"/>
                <a:gd name="connsiteY11" fmla="*/ 2377732 h 2843032"/>
                <a:gd name="connsiteX12" fmla="*/ 549762 w 1808500"/>
                <a:gd name="connsiteY12" fmla="*/ 1441809 h 28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8500" h="2843032">
                  <a:moveTo>
                    <a:pt x="549762" y="1441809"/>
                  </a:moveTo>
                  <a:cubicBezTo>
                    <a:pt x="-193769" y="1010999"/>
                    <a:pt x="-211769" y="195386"/>
                    <a:pt x="671856" y="40104"/>
                  </a:cubicBezTo>
                  <a:cubicBezTo>
                    <a:pt x="1054079" y="-17026"/>
                    <a:pt x="1507639" y="3074"/>
                    <a:pt x="1781183" y="4895"/>
                  </a:cubicBezTo>
                  <a:cubicBezTo>
                    <a:pt x="1575695" y="323740"/>
                    <a:pt x="1337848" y="674301"/>
                    <a:pt x="1134741" y="983620"/>
                  </a:cubicBezTo>
                  <a:cubicBezTo>
                    <a:pt x="1064792" y="940978"/>
                    <a:pt x="1006747" y="895954"/>
                    <a:pt x="943941" y="855692"/>
                  </a:cubicBezTo>
                  <a:cubicBezTo>
                    <a:pt x="1120093" y="607942"/>
                    <a:pt x="1219647" y="475574"/>
                    <a:pt x="1241778" y="320952"/>
                  </a:cubicBezTo>
                  <a:cubicBezTo>
                    <a:pt x="1283663" y="126157"/>
                    <a:pt x="719691" y="126181"/>
                    <a:pt x="533263" y="306045"/>
                  </a:cubicBezTo>
                  <a:cubicBezTo>
                    <a:pt x="396841" y="450190"/>
                    <a:pt x="401558" y="677250"/>
                    <a:pt x="697091" y="881026"/>
                  </a:cubicBezTo>
                  <a:cubicBezTo>
                    <a:pt x="1180265" y="1205977"/>
                    <a:pt x="1705939" y="1452306"/>
                    <a:pt x="1796867" y="1895418"/>
                  </a:cubicBezTo>
                  <a:cubicBezTo>
                    <a:pt x="1889096" y="2387456"/>
                    <a:pt x="1440404" y="3039456"/>
                    <a:pt x="183222" y="2786768"/>
                  </a:cubicBezTo>
                  <a:lnTo>
                    <a:pt x="367187" y="2506026"/>
                  </a:lnTo>
                  <a:cubicBezTo>
                    <a:pt x="575149" y="2619226"/>
                    <a:pt x="1120767" y="2775764"/>
                    <a:pt x="1302406" y="2377732"/>
                  </a:cubicBezTo>
                  <a:cubicBezTo>
                    <a:pt x="1441182" y="1929694"/>
                    <a:pt x="964416" y="1722273"/>
                    <a:pt x="549762" y="144180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Book"/>
              </a:endParaRPr>
            </a:p>
          </p:txBody>
        </p:sp>
      </p:grpSp>
      <p:sp>
        <p:nvSpPr>
          <p:cNvPr id="7" name="Title 1"/>
          <p:cNvSpPr txBox="1">
            <a:spLocks/>
          </p:cNvSpPr>
          <p:nvPr/>
        </p:nvSpPr>
        <p:spPr>
          <a:xfrm>
            <a:off x="0" y="806047"/>
            <a:ext cx="12192000"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HCC NON-FORMULA SUPPORT </a:t>
            </a:r>
          </a:p>
        </p:txBody>
      </p:sp>
      <p:graphicFrame>
        <p:nvGraphicFramePr>
          <p:cNvPr id="32" name="Table 31"/>
          <p:cNvGraphicFramePr>
            <a:graphicFrameLocks noGrp="1"/>
          </p:cNvGraphicFramePr>
          <p:nvPr>
            <p:extLst>
              <p:ext uri="{D42A27DB-BD31-4B8C-83A1-F6EECF244321}">
                <p14:modId xmlns:p14="http://schemas.microsoft.com/office/powerpoint/2010/main" val="1528669435"/>
              </p:ext>
            </p:extLst>
          </p:nvPr>
        </p:nvGraphicFramePr>
        <p:xfrm>
          <a:off x="1524454" y="2475037"/>
          <a:ext cx="3200400" cy="1728651"/>
        </p:xfrm>
        <a:graphic>
          <a:graphicData uri="http://schemas.openxmlformats.org/drawingml/2006/table">
            <a:tbl>
              <a:tblPr firstRow="1" bandRow="1">
                <a:tableStyleId>{68D230F3-CF80-4859-8CE7-A43EE81993B5}</a:tableStyleId>
              </a:tblPr>
              <a:tblGrid>
                <a:gridCol w="3200400">
                  <a:extLst>
                    <a:ext uri="{9D8B030D-6E8A-4147-A177-3AD203B41FA5}">
                      <a16:colId xmlns:a16="http://schemas.microsoft.com/office/drawing/2014/main" val="2934969425"/>
                    </a:ext>
                  </a:extLst>
                </a:gridCol>
              </a:tblGrid>
              <a:tr h="905691">
                <a:tc>
                  <a:txBody>
                    <a:bodyPr/>
                    <a:lstStyle/>
                    <a:p>
                      <a:pPr algn="ctr"/>
                      <a:r>
                        <a:rPr lang="en-US" sz="2800" b="1" dirty="0">
                          <a:solidFill>
                            <a:schemeClr val="tx1"/>
                          </a:solidFill>
                          <a:latin typeface="Avenir Book"/>
                          <a:cs typeface="Arial" panose="020B0604020202020204" pitchFamily="34" charset="0"/>
                        </a:rPr>
                        <a:t>HB 1</a:t>
                      </a:r>
                    </a:p>
                    <a:p>
                      <a:pPr algn="ctr"/>
                      <a:r>
                        <a:rPr lang="en-US" sz="2000" b="1" dirty="0">
                          <a:solidFill>
                            <a:schemeClr val="tx1"/>
                          </a:solidFill>
                          <a:latin typeface="Avenir Book"/>
                          <a:cs typeface="Arial" panose="020B0604020202020204" pitchFamily="34" charset="0"/>
                        </a:rPr>
                        <a:t>2024</a:t>
                      </a:r>
                      <a:r>
                        <a:rPr lang="en-US" sz="2000" b="1" baseline="0" dirty="0">
                          <a:solidFill>
                            <a:schemeClr val="tx1"/>
                          </a:solidFill>
                          <a:latin typeface="Avenir Book"/>
                          <a:cs typeface="Arial" panose="020B0604020202020204" pitchFamily="34" charset="0"/>
                        </a:rPr>
                        <a:t>-2025 Biennium</a:t>
                      </a:r>
                      <a:endParaRPr lang="en-US" sz="1800" b="1" dirty="0">
                        <a:solidFill>
                          <a:schemeClr val="tx1"/>
                        </a:solidFill>
                        <a:latin typeface="Avenir Book"/>
                        <a:cs typeface="Arial" panose="020B0604020202020204" pitchFamily="34" charset="0"/>
                      </a:endParaRP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822960">
                <a:tc>
                  <a:txBody>
                    <a:bodyPr/>
                    <a:lstStyle/>
                    <a:p>
                      <a:pPr marL="0" indent="0" algn="ctr">
                        <a:buFont typeface="Arial" panose="020B0604020202020204" pitchFamily="34" charset="0"/>
                        <a:buNone/>
                      </a:pPr>
                      <a:r>
                        <a:rPr lang="en-US" sz="2000" dirty="0">
                          <a:solidFill>
                            <a:schemeClr val="tx1"/>
                          </a:solidFill>
                          <a:latin typeface="Avenir Book"/>
                          <a:cs typeface="Arial" panose="020B0604020202020204" pitchFamily="34" charset="0"/>
                        </a:rPr>
                        <a:t>$2,375,000</a:t>
                      </a: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677885191"/>
              </p:ext>
            </p:extLst>
          </p:nvPr>
        </p:nvGraphicFramePr>
        <p:xfrm>
          <a:off x="7478655" y="2479532"/>
          <a:ext cx="3200400" cy="1746124"/>
        </p:xfrm>
        <a:graphic>
          <a:graphicData uri="http://schemas.openxmlformats.org/drawingml/2006/table">
            <a:tbl>
              <a:tblPr firstRow="1" bandRow="1">
                <a:tableStyleId>{5FD0F851-EC5A-4D38-B0AD-8093EC10F338}</a:tableStyleId>
              </a:tblPr>
              <a:tblGrid>
                <a:gridCol w="3200400">
                  <a:extLst>
                    <a:ext uri="{9D8B030D-6E8A-4147-A177-3AD203B41FA5}">
                      <a16:colId xmlns:a16="http://schemas.microsoft.com/office/drawing/2014/main" val="2934969425"/>
                    </a:ext>
                  </a:extLst>
                </a:gridCol>
              </a:tblGrid>
              <a:tr h="923164">
                <a:tc>
                  <a:txBody>
                    <a:bodyPr/>
                    <a:lstStyle/>
                    <a:p>
                      <a:pPr algn="ctr"/>
                      <a:r>
                        <a:rPr lang="en-US" sz="2800" b="1" strike="noStrike" baseline="0" dirty="0">
                          <a:solidFill>
                            <a:schemeClr val="tx1"/>
                          </a:solidFill>
                          <a:latin typeface="Avenir Book"/>
                          <a:cs typeface="Arial" panose="020B0604020202020204" pitchFamily="34" charset="0"/>
                        </a:rPr>
                        <a:t>SB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trike="noStrike" kern="1200" dirty="0">
                          <a:solidFill>
                            <a:schemeClr val="tx1"/>
                          </a:solidFill>
                          <a:latin typeface="Avenir Book"/>
                          <a:ea typeface="+mn-ea"/>
                          <a:cs typeface="Arial" panose="020B0604020202020204" pitchFamily="34" charset="0"/>
                        </a:rPr>
                        <a:t>2024-2025 Biennium</a:t>
                      </a:r>
                    </a:p>
                  </a:txBody>
                  <a:tcPr marL="68580" marR="68580" marT="34290" marB="3429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8399713"/>
                  </a:ext>
                </a:extLst>
              </a:tr>
              <a:tr h="822960">
                <a:tc>
                  <a:txBody>
                    <a:bodyPr/>
                    <a:lstStyle/>
                    <a:p>
                      <a:pPr marL="0" indent="0" algn="ctr">
                        <a:buFont typeface="Arial" panose="020B0604020202020204" pitchFamily="34" charset="0"/>
                        <a:buNone/>
                      </a:pPr>
                      <a:r>
                        <a:rPr lang="en-US" sz="2000" strike="noStrike" dirty="0">
                          <a:solidFill>
                            <a:schemeClr val="tx1"/>
                          </a:solidFill>
                          <a:latin typeface="Avenir Book"/>
                          <a:cs typeface="Arial" panose="020B0604020202020204" pitchFamily="34" charset="0"/>
                        </a:rPr>
                        <a:t>$2,375,000</a:t>
                      </a:r>
                    </a:p>
                  </a:txBody>
                  <a:tcPr marL="68580" marR="68580" marT="34290" marB="34290" anchor="ctr">
                    <a:lnT w="28575"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660727"/>
                  </a:ext>
                </a:extLst>
              </a:tr>
            </a:tbl>
          </a:graphicData>
        </a:graphic>
      </p:graphicFrame>
      <p:sp>
        <p:nvSpPr>
          <p:cNvPr id="34" name="TextBox 33"/>
          <p:cNvSpPr txBox="1"/>
          <p:nvPr/>
        </p:nvSpPr>
        <p:spPr>
          <a:xfrm>
            <a:off x="4899823" y="3349575"/>
            <a:ext cx="2403863" cy="923330"/>
          </a:xfrm>
          <a:prstGeom prst="rect">
            <a:avLst/>
          </a:prstGeom>
          <a:noFill/>
        </p:spPr>
        <p:txBody>
          <a:bodyPr wrap="none" rtlCol="0" anchor="ctr">
            <a:spAutoFit/>
          </a:bodyPr>
          <a:lstStyle/>
          <a:p>
            <a:pPr algn="ctr"/>
            <a:r>
              <a:rPr lang="en-US" b="1" dirty="0">
                <a:latin typeface="Avenir Book"/>
                <a:cs typeface="Arial" panose="020B0604020202020204" pitchFamily="34" charset="0"/>
              </a:rPr>
              <a:t>Regional</a:t>
            </a:r>
            <a:br>
              <a:rPr lang="en-US" b="1" dirty="0">
                <a:latin typeface="Avenir Book"/>
                <a:cs typeface="Arial" panose="020B0604020202020204" pitchFamily="34" charset="0"/>
              </a:rPr>
            </a:br>
            <a:r>
              <a:rPr lang="en-US" b="1" dirty="0">
                <a:latin typeface="Avenir Book"/>
                <a:cs typeface="Arial" panose="020B0604020202020204" pitchFamily="34" charset="0"/>
              </a:rPr>
              <a:t>Response Emergency</a:t>
            </a:r>
            <a:br>
              <a:rPr lang="en-US" b="1" dirty="0">
                <a:latin typeface="Avenir Book"/>
                <a:cs typeface="Arial" panose="020B0604020202020204" pitchFamily="34" charset="0"/>
              </a:rPr>
            </a:br>
            <a:r>
              <a:rPr lang="en-US" b="1" dirty="0">
                <a:latin typeface="Avenir Book"/>
                <a:cs typeface="Arial" panose="020B0604020202020204" pitchFamily="34" charset="0"/>
              </a:rPr>
              <a:t>Training Center</a:t>
            </a:r>
          </a:p>
        </p:txBody>
      </p:sp>
      <p:sp>
        <p:nvSpPr>
          <p:cNvPr id="37" name="TextBox 36"/>
          <p:cNvSpPr txBox="1"/>
          <p:nvPr/>
        </p:nvSpPr>
        <p:spPr>
          <a:xfrm>
            <a:off x="5649083" y="4538390"/>
            <a:ext cx="896015" cy="461665"/>
          </a:xfrm>
          <a:prstGeom prst="rect">
            <a:avLst/>
          </a:prstGeom>
          <a:noFill/>
        </p:spPr>
        <p:txBody>
          <a:bodyPr wrap="none" rtlCol="0" anchor="ctr">
            <a:spAutoFit/>
          </a:bodyPr>
          <a:lstStyle/>
          <a:p>
            <a:pPr algn="ctr"/>
            <a:r>
              <a:rPr lang="en-US" sz="2400" b="1" dirty="0">
                <a:latin typeface="Avenir Book"/>
                <a:cs typeface="Arial" panose="020B0604020202020204" pitchFamily="34" charset="0"/>
              </a:rPr>
              <a:t>Total</a:t>
            </a:r>
          </a:p>
        </p:txBody>
      </p:sp>
      <p:sp>
        <p:nvSpPr>
          <p:cNvPr id="38" name="TextBox 37"/>
          <p:cNvSpPr txBox="1"/>
          <p:nvPr/>
        </p:nvSpPr>
        <p:spPr>
          <a:xfrm>
            <a:off x="1524454" y="4543996"/>
            <a:ext cx="3235205" cy="461665"/>
          </a:xfrm>
          <a:prstGeom prst="rect">
            <a:avLst/>
          </a:prstGeom>
          <a:noFill/>
        </p:spPr>
        <p:txBody>
          <a:bodyPr wrap="square" rtlCol="0">
            <a:spAutoFit/>
          </a:bodyPr>
          <a:lstStyle/>
          <a:p>
            <a:pPr algn="ctr"/>
            <a:r>
              <a:rPr lang="en-US" sz="2400" dirty="0">
                <a:latin typeface="Avenir Book"/>
              </a:rPr>
              <a:t>$2,375,000</a:t>
            </a:r>
          </a:p>
        </p:txBody>
      </p:sp>
      <p:sp>
        <p:nvSpPr>
          <p:cNvPr id="39" name="TextBox 38"/>
          <p:cNvSpPr txBox="1"/>
          <p:nvPr/>
        </p:nvSpPr>
        <p:spPr>
          <a:xfrm>
            <a:off x="7443850" y="4489544"/>
            <a:ext cx="3235205" cy="461665"/>
          </a:xfrm>
          <a:prstGeom prst="rect">
            <a:avLst/>
          </a:prstGeom>
          <a:noFill/>
        </p:spPr>
        <p:txBody>
          <a:bodyPr wrap="square" rtlCol="0">
            <a:spAutoFit/>
          </a:bodyPr>
          <a:lstStyle/>
          <a:p>
            <a:pPr algn="ctr"/>
            <a:r>
              <a:rPr lang="en-US" sz="2400" dirty="0">
                <a:latin typeface="Avenir Book"/>
              </a:rPr>
              <a:t>$2,375,000</a:t>
            </a:r>
          </a:p>
        </p:txBody>
      </p:sp>
      <p:sp>
        <p:nvSpPr>
          <p:cNvPr id="3" name="Slide Number Placeholder 13">
            <a:extLst>
              <a:ext uri="{FF2B5EF4-FFF2-40B4-BE49-F238E27FC236}">
                <a16:creationId xmlns:a16="http://schemas.microsoft.com/office/drawing/2014/main" id="{C54A5D1E-1AB1-1F2B-4BB6-6E5832A9D099}"/>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7</a:t>
            </a:fld>
            <a:endParaRPr lang="en-US" dirty="0"/>
          </a:p>
        </p:txBody>
      </p:sp>
    </p:spTree>
    <p:extLst>
      <p:ext uri="{BB962C8B-B14F-4D97-AF65-F5344CB8AC3E}">
        <p14:creationId xmlns:p14="http://schemas.microsoft.com/office/powerpoint/2010/main" val="15424539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612809" y="6356350"/>
            <a:ext cx="2743200" cy="365125"/>
          </a:xfrm>
        </p:spPr>
        <p:txBody>
          <a:bodyPr/>
          <a:lstStyle/>
          <a:p>
            <a:pPr algn="l"/>
            <a:fld id="{31EC62AD-1449-9143-8F26-15D729BEA7F6}" type="slidenum">
              <a:rPr lang="en-US" smtClean="0"/>
              <a:pPr algn="l"/>
              <a:t>8</a:t>
            </a:fld>
            <a:endParaRPr lang="en-US" dirty="0"/>
          </a:p>
        </p:txBody>
      </p:sp>
      <p:sp>
        <p:nvSpPr>
          <p:cNvPr id="2" name="Rectangle 1">
            <a:extLst>
              <a:ext uri="{FF2B5EF4-FFF2-40B4-BE49-F238E27FC236}">
                <a16:creationId xmlns:a16="http://schemas.microsoft.com/office/drawing/2014/main" id="{819BB2D9-5EBC-734C-E31F-9150C16EA3B9}"/>
              </a:ext>
            </a:extLst>
          </p:cNvPr>
          <p:cNvSpPr/>
          <p:nvPr/>
        </p:nvSpPr>
        <p:spPr>
          <a:xfrm>
            <a:off x="-1" y="-58577"/>
            <a:ext cx="3356009" cy="6298955"/>
          </a:xfrm>
          <a:prstGeom prst="rect">
            <a:avLst/>
          </a:prstGeom>
          <a:gradFill>
            <a:gsLst>
              <a:gs pos="33000">
                <a:srgbClr val="4B2A82"/>
              </a:gs>
              <a:gs pos="100000">
                <a:srgbClr val="4E2A8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glasses&#10;&#10;Description automatically generated with low confidence">
            <a:hlinkClick r:id="rId3"/>
            <a:extLst>
              <a:ext uri="{FF2B5EF4-FFF2-40B4-BE49-F238E27FC236}">
                <a16:creationId xmlns:a16="http://schemas.microsoft.com/office/drawing/2014/main" id="{A3FD201F-9081-B57F-DE3E-3FE986FB9818}"/>
              </a:ext>
            </a:extLst>
          </p:cNvPr>
          <p:cNvPicPr>
            <a:picLocks noChangeAspect="1"/>
          </p:cNvPicPr>
          <p:nvPr/>
        </p:nvPicPr>
        <p:blipFill rotWithShape="1">
          <a:blip r:embed="rId4"/>
          <a:srcRect t="-1" b="13130"/>
          <a:stretch/>
        </p:blipFill>
        <p:spPr>
          <a:xfrm>
            <a:off x="3303328" y="-58577"/>
            <a:ext cx="5585344" cy="6298955"/>
          </a:xfrm>
          <a:prstGeom prst="rect">
            <a:avLst/>
          </a:prstGeom>
          <a:effectLst/>
        </p:spPr>
      </p:pic>
      <p:sp>
        <p:nvSpPr>
          <p:cNvPr id="6" name="Rectangle 5">
            <a:extLst>
              <a:ext uri="{FF2B5EF4-FFF2-40B4-BE49-F238E27FC236}">
                <a16:creationId xmlns:a16="http://schemas.microsoft.com/office/drawing/2014/main" id="{1471829F-9DD9-1EAE-64C1-C8018CAFB656}"/>
              </a:ext>
            </a:extLst>
          </p:cNvPr>
          <p:cNvSpPr/>
          <p:nvPr/>
        </p:nvSpPr>
        <p:spPr>
          <a:xfrm>
            <a:off x="8713104" y="-58577"/>
            <a:ext cx="3478896" cy="6298955"/>
          </a:xfrm>
          <a:prstGeom prst="rect">
            <a:avLst/>
          </a:prstGeom>
          <a:gradFill>
            <a:gsLst>
              <a:gs pos="84000">
                <a:srgbClr val="4B2A82"/>
              </a:gs>
              <a:gs pos="12000">
                <a:srgbClr val="4E2A8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03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a:extLst>
              <a:ext uri="{FF2B5EF4-FFF2-40B4-BE49-F238E27FC236}">
                <a16:creationId xmlns:a16="http://schemas.microsoft.com/office/drawing/2014/main" id="{0254580E-E8DF-A8D9-B89A-C9FEA4C2CAA0}"/>
              </a:ext>
            </a:extLst>
          </p:cNvPr>
          <p:cNvSpPr/>
          <p:nvPr/>
        </p:nvSpPr>
        <p:spPr>
          <a:xfrm>
            <a:off x="8257339" y="1322233"/>
            <a:ext cx="2877385" cy="4657370"/>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a:extLst>
              <a:ext uri="{FF2B5EF4-FFF2-40B4-BE49-F238E27FC236}">
                <a16:creationId xmlns:a16="http://schemas.microsoft.com/office/drawing/2014/main" id="{F63DD723-5AE5-E4FE-3201-CC25980B9B8D}"/>
              </a:ext>
            </a:extLst>
          </p:cNvPr>
          <p:cNvSpPr/>
          <p:nvPr/>
        </p:nvSpPr>
        <p:spPr>
          <a:xfrm>
            <a:off x="1382791" y="1322233"/>
            <a:ext cx="2855833" cy="4657370"/>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DDA6352-CCB8-302F-AC1F-DC95513D7642}"/>
              </a:ext>
            </a:extLst>
          </p:cNvPr>
          <p:cNvSpPr txBox="1">
            <a:spLocks/>
          </p:cNvSpPr>
          <p:nvPr/>
        </p:nvSpPr>
        <p:spPr>
          <a:xfrm>
            <a:off x="856944" y="489518"/>
            <a:ext cx="10478113" cy="518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spc="500" dirty="0">
                <a:solidFill>
                  <a:schemeClr val="tx2"/>
                </a:solidFill>
                <a:latin typeface="Avenir Medium" charset="0"/>
                <a:ea typeface="Avenir Medium" charset="0"/>
                <a:cs typeface="Avenir Medium" charset="0"/>
              </a:rPr>
              <a:t>COMMISSION’S FINAL RECOMMENDATIONS*</a:t>
            </a:r>
          </a:p>
        </p:txBody>
      </p:sp>
      <p:sp>
        <p:nvSpPr>
          <p:cNvPr id="56" name="Rounded Rectangle 55">
            <a:extLst>
              <a:ext uri="{FF2B5EF4-FFF2-40B4-BE49-F238E27FC236}">
                <a16:creationId xmlns:a16="http://schemas.microsoft.com/office/drawing/2014/main" id="{D8485782-E824-498E-D3D7-A6E5439469AB}"/>
              </a:ext>
            </a:extLst>
          </p:cNvPr>
          <p:cNvSpPr/>
          <p:nvPr/>
        </p:nvSpPr>
        <p:spPr>
          <a:xfrm>
            <a:off x="4757833" y="1263713"/>
            <a:ext cx="2947892" cy="4657370"/>
          </a:xfrm>
          <a:prstGeom prst="roundRect">
            <a:avLst>
              <a:gd name="adj" fmla="val 114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F70DF1D9-BE15-A328-029C-25B7D9EBB227}"/>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3081794" y="5146239"/>
            <a:ext cx="809126" cy="749191"/>
          </a:xfrm>
          <a:prstGeom prst="rect">
            <a:avLst/>
          </a:prstGeom>
        </p:spPr>
      </p:pic>
      <p:sp>
        <p:nvSpPr>
          <p:cNvPr id="58" name="Rectangle 57">
            <a:extLst>
              <a:ext uri="{FF2B5EF4-FFF2-40B4-BE49-F238E27FC236}">
                <a16:creationId xmlns:a16="http://schemas.microsoft.com/office/drawing/2014/main" id="{F03AC307-882B-A2CC-6075-5713C3632F48}"/>
              </a:ext>
            </a:extLst>
          </p:cNvPr>
          <p:cNvSpPr/>
          <p:nvPr/>
        </p:nvSpPr>
        <p:spPr>
          <a:xfrm>
            <a:off x="1428691" y="2207403"/>
            <a:ext cx="2590859" cy="2693045"/>
          </a:xfrm>
          <a:prstGeom prst="rect">
            <a:avLst/>
          </a:prstGeom>
        </p:spPr>
        <p:txBody>
          <a:bodyPr wrap="square">
            <a:spAutoFit/>
          </a:bodyPr>
          <a:lstStyle/>
          <a:p>
            <a:pPr marL="342900" indent="-342900">
              <a:buFont typeface="+mj-lt"/>
              <a:buAutoNum type="arabicPeriod"/>
            </a:pPr>
            <a:r>
              <a:rPr lang="en-US" sz="1300" dirty="0">
                <a:solidFill>
                  <a:srgbClr val="404040"/>
                </a:solidFill>
                <a:effectLst/>
                <a:latin typeface="Avenir Book" panose="02000503020000020003" pitchFamily="2" charset="0"/>
              </a:rPr>
              <a:t>Develop modern finance model that distributes state funding based on measurable outcomes </a:t>
            </a:r>
            <a:r>
              <a:rPr lang="en-US" sz="1300" b="1" dirty="0">
                <a:solidFill>
                  <a:srgbClr val="404040"/>
                </a:solidFill>
                <a:effectLst/>
                <a:latin typeface="Avenir Book" panose="02000503020000020003" pitchFamily="2" charset="0"/>
              </a:rPr>
              <a:t>(</a:t>
            </a:r>
            <a:r>
              <a:rPr lang="en-US" sz="1300" i="1" dirty="0">
                <a:solidFill>
                  <a:srgbClr val="404040"/>
                </a:solidFill>
                <a:effectLst/>
                <a:latin typeface="Avenir Book" panose="02000503020000020003" pitchFamily="2" charset="0"/>
              </a:rPr>
              <a:t>e.g., </a:t>
            </a:r>
            <a:r>
              <a:rPr lang="en-US" sz="1300" dirty="0">
                <a:solidFill>
                  <a:srgbClr val="404040"/>
                </a:solidFill>
                <a:effectLst/>
                <a:latin typeface="Avenir Book" panose="02000503020000020003" pitchFamily="2" charset="0"/>
              </a:rPr>
              <a:t>credential of value, transfers and completions)</a:t>
            </a:r>
            <a:r>
              <a:rPr lang="en-US" sz="1300" b="1" dirty="0">
                <a:solidFill>
                  <a:srgbClr val="404040"/>
                </a:solidFill>
                <a:effectLst/>
                <a:latin typeface="Avenir Book" panose="02000503020000020003" pitchFamily="2" charset="0"/>
              </a:rPr>
              <a:t>.</a:t>
            </a:r>
          </a:p>
          <a:p>
            <a:pPr marL="342900" indent="-342900">
              <a:buFont typeface="+mj-lt"/>
              <a:buAutoNum type="arabicPeriod"/>
            </a:pPr>
            <a:endParaRPr lang="en-US" sz="1300" b="1" dirty="0">
              <a:solidFill>
                <a:srgbClr val="404040"/>
              </a:solidFill>
              <a:latin typeface="Avenir Book" panose="02000503020000020003" pitchFamily="2" charset="0"/>
            </a:endParaRPr>
          </a:p>
          <a:p>
            <a:pPr marL="342900" indent="-342900">
              <a:buFont typeface="+mj-lt"/>
              <a:buAutoNum type="arabicPeriod"/>
            </a:pPr>
            <a:r>
              <a:rPr lang="en-US" sz="1300" dirty="0">
                <a:solidFill>
                  <a:srgbClr val="404040"/>
                </a:solidFill>
                <a:effectLst/>
                <a:latin typeface="Avenir Book" panose="02000503020000020003" pitchFamily="2" charset="0"/>
              </a:rPr>
              <a:t>Ensure community colleges can access foundational levels of funding through state-funded </a:t>
            </a:r>
            <a:r>
              <a:rPr lang="en-US" sz="1300" b="1" dirty="0">
                <a:solidFill>
                  <a:srgbClr val="404040"/>
                </a:solidFill>
                <a:effectLst/>
                <a:latin typeface="Avenir Book" panose="02000503020000020003" pitchFamily="2" charset="0"/>
              </a:rPr>
              <a:t>guaranteed yield.</a:t>
            </a:r>
            <a:endParaRPr lang="en-US" sz="1300" dirty="0">
              <a:solidFill>
                <a:srgbClr val="404040"/>
              </a:solidFill>
              <a:effectLst/>
              <a:latin typeface="Avenir Book" panose="02000503020000020003" pitchFamily="2" charset="0"/>
            </a:endParaRPr>
          </a:p>
          <a:p>
            <a:endParaRPr lang="en-US" sz="1300" dirty="0">
              <a:solidFill>
                <a:srgbClr val="404040"/>
              </a:solidFill>
              <a:effectLst/>
              <a:latin typeface="Helvetica" pitchFamily="2" charset="0"/>
            </a:endParaRPr>
          </a:p>
        </p:txBody>
      </p:sp>
      <p:sp>
        <p:nvSpPr>
          <p:cNvPr id="59" name="TextBox 58">
            <a:extLst>
              <a:ext uri="{FF2B5EF4-FFF2-40B4-BE49-F238E27FC236}">
                <a16:creationId xmlns:a16="http://schemas.microsoft.com/office/drawing/2014/main" id="{6A41172A-C361-C8CD-61DE-25939FA55CE9}"/>
              </a:ext>
            </a:extLst>
          </p:cNvPr>
          <p:cNvSpPr txBox="1"/>
          <p:nvPr/>
        </p:nvSpPr>
        <p:spPr>
          <a:xfrm>
            <a:off x="6813169" y="5181197"/>
            <a:ext cx="455166" cy="769441"/>
          </a:xfrm>
          <a:prstGeom prst="rect">
            <a:avLst/>
          </a:prstGeom>
          <a:noFill/>
        </p:spPr>
        <p:txBody>
          <a:bodyPr wrap="square">
            <a:spAutoFit/>
          </a:bodyPr>
          <a:lstStyle/>
          <a:p>
            <a:r>
              <a:rPr lang="en-US" sz="4400" spc="500" dirty="0">
                <a:solidFill>
                  <a:schemeClr val="accent1">
                    <a:lumMod val="40000"/>
                    <a:lumOff val="60000"/>
                  </a:schemeClr>
                </a:solidFill>
                <a:latin typeface="Avenir Medium" charset="0"/>
                <a:ea typeface="Avenir Medium" charset="0"/>
                <a:cs typeface="Avenir Medium" charset="0"/>
              </a:rPr>
              <a:t>$</a:t>
            </a:r>
            <a:endParaRPr lang="en-US" sz="4400" dirty="0">
              <a:solidFill>
                <a:schemeClr val="accent1">
                  <a:lumMod val="40000"/>
                  <a:lumOff val="60000"/>
                </a:schemeClr>
              </a:solidFill>
            </a:endParaRPr>
          </a:p>
        </p:txBody>
      </p:sp>
      <p:sp>
        <p:nvSpPr>
          <p:cNvPr id="60" name="Rectangle 59">
            <a:extLst>
              <a:ext uri="{FF2B5EF4-FFF2-40B4-BE49-F238E27FC236}">
                <a16:creationId xmlns:a16="http://schemas.microsoft.com/office/drawing/2014/main" id="{EB6323C4-0180-2687-14F1-8F84645B13BA}"/>
              </a:ext>
            </a:extLst>
          </p:cNvPr>
          <p:cNvSpPr/>
          <p:nvPr/>
        </p:nvSpPr>
        <p:spPr>
          <a:xfrm>
            <a:off x="4774527" y="2121698"/>
            <a:ext cx="2730474" cy="3293209"/>
          </a:xfrm>
          <a:prstGeom prst="rect">
            <a:avLst/>
          </a:prstGeom>
        </p:spPr>
        <p:txBody>
          <a:bodyPr wrap="square">
            <a:spAutoFit/>
          </a:bodyPr>
          <a:lstStyle/>
          <a:p>
            <a:pPr marL="342900" indent="-342900">
              <a:buFont typeface="+mj-lt"/>
              <a:buAutoNum type="arabicPeriod"/>
            </a:pPr>
            <a:r>
              <a:rPr lang="en-US" sz="1300" dirty="0">
                <a:solidFill>
                  <a:srgbClr val="404040"/>
                </a:solidFill>
                <a:effectLst/>
                <a:latin typeface="Avenir Book" panose="02000503020000020003" pitchFamily="2" charset="0"/>
              </a:rPr>
              <a:t>Increase funding for </a:t>
            </a:r>
            <a:r>
              <a:rPr lang="en-US" sz="1300" b="1" dirty="0">
                <a:solidFill>
                  <a:srgbClr val="404040"/>
                </a:solidFill>
                <a:effectLst/>
                <a:latin typeface="Avenir Book" panose="02000503020000020003" pitchFamily="2" charset="0"/>
              </a:rPr>
              <a:t>Texas Educational Opportunity Grants (TEOG) </a:t>
            </a:r>
            <a:r>
              <a:rPr lang="en-US" sz="1300" dirty="0">
                <a:solidFill>
                  <a:srgbClr val="404040"/>
                </a:solidFill>
                <a:effectLst/>
                <a:latin typeface="Avenir Book" panose="02000503020000020003" pitchFamily="2" charset="0"/>
              </a:rPr>
              <a:t>and link state performance measures between TEOG eligible students and TEXAS Grants at universities.</a:t>
            </a:r>
          </a:p>
          <a:p>
            <a:pPr marL="342900" indent="-342900">
              <a:buFont typeface="+mj-lt"/>
              <a:buAutoNum type="arabicPeriod"/>
            </a:pPr>
            <a:endParaRPr lang="en-US" sz="1300" dirty="0">
              <a:solidFill>
                <a:srgbClr val="404040"/>
              </a:solidFill>
              <a:effectLst/>
              <a:latin typeface="Avenir Book" panose="02000503020000020003" pitchFamily="2" charset="0"/>
            </a:endParaRPr>
          </a:p>
          <a:p>
            <a:pPr marL="342900" indent="-342900">
              <a:buFont typeface="+mj-lt"/>
              <a:buAutoNum type="arabicPeriod"/>
            </a:pPr>
            <a:r>
              <a:rPr lang="en-US" sz="1300" dirty="0">
                <a:solidFill>
                  <a:srgbClr val="404040"/>
                </a:solidFill>
                <a:effectLst/>
                <a:latin typeface="Avenir Book" panose="02000503020000020003" pitchFamily="2" charset="0"/>
              </a:rPr>
              <a:t>Provide </a:t>
            </a:r>
            <a:r>
              <a:rPr lang="en-US" sz="1300" b="1" dirty="0">
                <a:solidFill>
                  <a:srgbClr val="404040"/>
                </a:solidFill>
                <a:effectLst/>
                <a:latin typeface="Avenir Book" panose="02000503020000020003" pitchFamily="2" charset="0"/>
              </a:rPr>
              <a:t>financial aid for dual credit </a:t>
            </a:r>
            <a:r>
              <a:rPr lang="en-US" sz="1300" dirty="0">
                <a:solidFill>
                  <a:srgbClr val="404040"/>
                </a:solidFill>
                <a:effectLst/>
                <a:latin typeface="Avenir Book" panose="02000503020000020003" pitchFamily="2" charset="0"/>
              </a:rPr>
              <a:t>for economically disadvantaged students.</a:t>
            </a:r>
          </a:p>
          <a:p>
            <a:pPr marL="342900" indent="-342900">
              <a:buFont typeface="+mj-lt"/>
              <a:buAutoNum type="arabicPeriod"/>
            </a:pPr>
            <a:endParaRPr lang="en-US" sz="1300" dirty="0">
              <a:solidFill>
                <a:srgbClr val="404040"/>
              </a:solidFill>
              <a:effectLst/>
              <a:latin typeface="Avenir Book" panose="02000503020000020003" pitchFamily="2" charset="0"/>
            </a:endParaRPr>
          </a:p>
          <a:p>
            <a:pPr marL="342900" indent="-342900">
              <a:buFont typeface="+mj-lt"/>
              <a:buAutoNum type="arabicPeriod"/>
            </a:pPr>
            <a:r>
              <a:rPr lang="en-US" sz="1300" dirty="0">
                <a:solidFill>
                  <a:srgbClr val="404040"/>
                </a:solidFill>
                <a:effectLst/>
                <a:latin typeface="Avenir Book" panose="02000503020000020003" pitchFamily="2" charset="0"/>
              </a:rPr>
              <a:t>Expand partnerships among colleges and private employers for </a:t>
            </a:r>
            <a:r>
              <a:rPr lang="en-US" sz="1300" b="1" dirty="0">
                <a:solidFill>
                  <a:srgbClr val="404040"/>
                </a:solidFill>
                <a:effectLst/>
                <a:latin typeface="Avenir Book" panose="02000503020000020003" pitchFamily="2" charset="0"/>
              </a:rPr>
              <a:t>paid work-based learning </a:t>
            </a:r>
            <a:r>
              <a:rPr lang="en-US" sz="1300" dirty="0">
                <a:solidFill>
                  <a:srgbClr val="404040"/>
                </a:solidFill>
                <a:effectLst/>
                <a:latin typeface="Avenir Book" panose="02000503020000020003" pitchFamily="2" charset="0"/>
              </a:rPr>
              <a:t>opportunities.</a:t>
            </a:r>
          </a:p>
        </p:txBody>
      </p:sp>
      <p:sp>
        <p:nvSpPr>
          <p:cNvPr id="61" name="Rectangle 60">
            <a:extLst>
              <a:ext uri="{FF2B5EF4-FFF2-40B4-BE49-F238E27FC236}">
                <a16:creationId xmlns:a16="http://schemas.microsoft.com/office/drawing/2014/main" id="{CF5D31BD-8EA9-AB62-A1E4-BE618E5AC4A9}"/>
              </a:ext>
            </a:extLst>
          </p:cNvPr>
          <p:cNvSpPr/>
          <p:nvPr/>
        </p:nvSpPr>
        <p:spPr>
          <a:xfrm>
            <a:off x="8285145" y="2207403"/>
            <a:ext cx="2655756" cy="3693319"/>
          </a:xfrm>
          <a:prstGeom prst="rect">
            <a:avLst/>
          </a:prstGeom>
        </p:spPr>
        <p:txBody>
          <a:bodyPr wrap="square">
            <a:spAutoFit/>
          </a:bodyPr>
          <a:lstStyle/>
          <a:p>
            <a:pPr marL="342900" indent="-342900">
              <a:buFont typeface="+mj-lt"/>
              <a:buAutoNum type="arabicPeriod"/>
            </a:pPr>
            <a:r>
              <a:rPr lang="en-US" sz="1300" dirty="0">
                <a:solidFill>
                  <a:srgbClr val="404040"/>
                </a:solidFill>
                <a:effectLst/>
                <a:latin typeface="Avenir Book" panose="02000503020000020003" pitchFamily="2" charset="0"/>
              </a:rPr>
              <a:t>Provide one-time </a:t>
            </a:r>
            <a:r>
              <a:rPr lang="en-US" sz="1300" b="1" dirty="0">
                <a:effectLst/>
                <a:latin typeface="Avenir Book" panose="02000503020000020003" pitchFamily="2" charset="0"/>
              </a:rPr>
              <a:t>seed grants for programs in high-demand fields</a:t>
            </a:r>
            <a:r>
              <a:rPr lang="en-US" sz="1300" b="1" dirty="0">
                <a:solidFill>
                  <a:srgbClr val="404040"/>
                </a:solidFill>
                <a:effectLst/>
                <a:latin typeface="Avenir Book" panose="02000503020000020003" pitchFamily="2" charset="0"/>
              </a:rPr>
              <a:t> </a:t>
            </a:r>
            <a:r>
              <a:rPr lang="en-US" sz="1300" dirty="0">
                <a:solidFill>
                  <a:srgbClr val="404040"/>
                </a:solidFill>
                <a:effectLst/>
                <a:latin typeface="Avenir Book" panose="02000503020000020003" pitchFamily="2" charset="0"/>
              </a:rPr>
              <a:t>that meet regional and state workforce needs.</a:t>
            </a:r>
          </a:p>
          <a:p>
            <a:pPr marL="342900" indent="-342900">
              <a:buFont typeface="+mj-lt"/>
              <a:buAutoNum type="arabicPeriod"/>
            </a:pPr>
            <a:endParaRPr lang="en-US" sz="1300" dirty="0">
              <a:solidFill>
                <a:srgbClr val="404040"/>
              </a:solidFill>
              <a:latin typeface="Avenir Book" panose="02000503020000020003" pitchFamily="2" charset="0"/>
            </a:endParaRPr>
          </a:p>
          <a:p>
            <a:pPr marL="342900" indent="-342900">
              <a:buFont typeface="+mj-lt"/>
              <a:buAutoNum type="arabicPeriod"/>
            </a:pPr>
            <a:r>
              <a:rPr lang="en-US" sz="1300" dirty="0">
                <a:solidFill>
                  <a:srgbClr val="404040"/>
                </a:solidFill>
                <a:effectLst/>
                <a:latin typeface="Avenir Book" panose="02000503020000020003" pitchFamily="2" charset="0"/>
              </a:rPr>
              <a:t>Support and facilitate </a:t>
            </a:r>
            <a:r>
              <a:rPr lang="en-US" sz="1300" b="1" dirty="0">
                <a:solidFill>
                  <a:srgbClr val="404040"/>
                </a:solidFill>
                <a:effectLst/>
                <a:latin typeface="Avenir Book" panose="02000503020000020003" pitchFamily="2" charset="0"/>
              </a:rPr>
              <a:t>shared services </a:t>
            </a:r>
            <a:r>
              <a:rPr lang="en-US" sz="1300" dirty="0">
                <a:solidFill>
                  <a:srgbClr val="404040"/>
                </a:solidFill>
                <a:effectLst/>
                <a:latin typeface="Avenir Book" panose="02000503020000020003" pitchFamily="2" charset="0"/>
              </a:rPr>
              <a:t>and stronger inter-institutional partnerships.</a:t>
            </a:r>
          </a:p>
          <a:p>
            <a:pPr marL="342900" indent="-342900">
              <a:buFont typeface="+mj-lt"/>
              <a:buAutoNum type="arabicPeriod"/>
            </a:pPr>
            <a:endParaRPr lang="en-US" sz="1300" dirty="0">
              <a:solidFill>
                <a:srgbClr val="404040"/>
              </a:solidFill>
              <a:latin typeface="Avenir Book" panose="02000503020000020003" pitchFamily="2" charset="0"/>
            </a:endParaRPr>
          </a:p>
          <a:p>
            <a:pPr marL="342900" indent="-342900">
              <a:buFont typeface="+mj-lt"/>
              <a:buAutoNum type="arabicPeriod"/>
            </a:pPr>
            <a:r>
              <a:rPr lang="en-US" sz="1300" dirty="0">
                <a:solidFill>
                  <a:srgbClr val="404040"/>
                </a:solidFill>
                <a:effectLst/>
                <a:latin typeface="Avenir Book" panose="02000503020000020003" pitchFamily="2" charset="0"/>
              </a:rPr>
              <a:t>Update state policies to help colleges provide high-quality </a:t>
            </a:r>
            <a:r>
              <a:rPr lang="en-US" sz="1300" b="1" dirty="0">
                <a:solidFill>
                  <a:srgbClr val="404040"/>
                </a:solidFill>
                <a:effectLst/>
                <a:latin typeface="Avenir Book" panose="02000503020000020003" pitchFamily="2" charset="0"/>
              </a:rPr>
              <a:t>non-credit credential programs </a:t>
            </a:r>
            <a:r>
              <a:rPr lang="en-US" sz="1300" dirty="0">
                <a:solidFill>
                  <a:srgbClr val="404040"/>
                </a:solidFill>
                <a:effectLst/>
                <a:latin typeface="Avenir Book" panose="02000503020000020003" pitchFamily="2" charset="0"/>
              </a:rPr>
              <a:t>that are convertible and stackable with credit-bearing programs.</a:t>
            </a:r>
          </a:p>
        </p:txBody>
      </p:sp>
      <p:sp>
        <p:nvSpPr>
          <p:cNvPr id="62" name="TextBox 61">
            <a:extLst>
              <a:ext uri="{FF2B5EF4-FFF2-40B4-BE49-F238E27FC236}">
                <a16:creationId xmlns:a16="http://schemas.microsoft.com/office/drawing/2014/main" id="{6130B0FE-AB12-C3FC-C535-DB73913E12F3}"/>
              </a:ext>
            </a:extLst>
          </p:cNvPr>
          <p:cNvSpPr txBox="1"/>
          <p:nvPr/>
        </p:nvSpPr>
        <p:spPr>
          <a:xfrm>
            <a:off x="1746107" y="1471875"/>
            <a:ext cx="1934644" cy="646331"/>
          </a:xfrm>
          <a:prstGeom prst="rect">
            <a:avLst/>
          </a:prstGeom>
          <a:noFill/>
        </p:spPr>
        <p:txBody>
          <a:bodyPr wrap="square">
            <a:spAutoFit/>
          </a:bodyPr>
          <a:lstStyle/>
          <a:p>
            <a:pPr algn="ctr"/>
            <a:r>
              <a:rPr lang="en-US" b="1" dirty="0">
                <a:latin typeface="Avenir Heavy" panose="02000503020000020003" pitchFamily="2" charset="0"/>
              </a:rPr>
              <a:t>State Funding</a:t>
            </a:r>
          </a:p>
          <a:p>
            <a:pPr algn="ctr"/>
            <a:r>
              <a:rPr lang="en-US" b="1" dirty="0">
                <a:latin typeface="Avenir Heavy" panose="02000503020000020003" pitchFamily="2" charset="0"/>
              </a:rPr>
              <a:t>For Outcomes</a:t>
            </a:r>
          </a:p>
        </p:txBody>
      </p:sp>
      <p:sp>
        <p:nvSpPr>
          <p:cNvPr id="63" name="TextBox 62">
            <a:extLst>
              <a:ext uri="{FF2B5EF4-FFF2-40B4-BE49-F238E27FC236}">
                <a16:creationId xmlns:a16="http://schemas.microsoft.com/office/drawing/2014/main" id="{664D4F9A-E89E-AE2C-D61F-BBB202DE0A9E}"/>
              </a:ext>
            </a:extLst>
          </p:cNvPr>
          <p:cNvSpPr txBox="1"/>
          <p:nvPr/>
        </p:nvSpPr>
        <p:spPr>
          <a:xfrm>
            <a:off x="5399783" y="1457948"/>
            <a:ext cx="2105218" cy="646331"/>
          </a:xfrm>
          <a:prstGeom prst="rect">
            <a:avLst/>
          </a:prstGeom>
          <a:noFill/>
        </p:spPr>
        <p:txBody>
          <a:bodyPr wrap="square">
            <a:spAutoFit/>
          </a:bodyPr>
          <a:lstStyle/>
          <a:p>
            <a:r>
              <a:rPr lang="en-US" b="1" dirty="0">
                <a:latin typeface="Avenir Heavy" panose="02000503020000020003" pitchFamily="2" charset="0"/>
              </a:rPr>
              <a:t>Affordability</a:t>
            </a:r>
          </a:p>
          <a:p>
            <a:r>
              <a:rPr lang="en-US" b="1" dirty="0">
                <a:latin typeface="Avenir Heavy" panose="02000503020000020003" pitchFamily="2" charset="0"/>
              </a:rPr>
              <a:t>For Students</a:t>
            </a:r>
          </a:p>
        </p:txBody>
      </p:sp>
      <p:sp>
        <p:nvSpPr>
          <p:cNvPr id="64" name="TextBox 63">
            <a:extLst>
              <a:ext uri="{FF2B5EF4-FFF2-40B4-BE49-F238E27FC236}">
                <a16:creationId xmlns:a16="http://schemas.microsoft.com/office/drawing/2014/main" id="{AC4E5E3E-C373-7E1E-D68E-848B947F0535}"/>
              </a:ext>
            </a:extLst>
          </p:cNvPr>
          <p:cNvSpPr txBox="1"/>
          <p:nvPr/>
        </p:nvSpPr>
        <p:spPr>
          <a:xfrm>
            <a:off x="8730445" y="1460633"/>
            <a:ext cx="2602784" cy="646331"/>
          </a:xfrm>
          <a:prstGeom prst="rect">
            <a:avLst/>
          </a:prstGeom>
          <a:noFill/>
        </p:spPr>
        <p:txBody>
          <a:bodyPr wrap="square">
            <a:spAutoFit/>
          </a:bodyPr>
          <a:lstStyle/>
          <a:p>
            <a:r>
              <a:rPr lang="en-US" b="1" dirty="0">
                <a:latin typeface="Avenir Heavy" panose="02000503020000020003" pitchFamily="2" charset="0"/>
              </a:rPr>
              <a:t>Investments In</a:t>
            </a:r>
          </a:p>
          <a:p>
            <a:r>
              <a:rPr lang="en-US" b="1" dirty="0">
                <a:latin typeface="Avenir Heavy" panose="02000503020000020003" pitchFamily="2" charset="0"/>
              </a:rPr>
              <a:t>College Capacity</a:t>
            </a:r>
          </a:p>
        </p:txBody>
      </p:sp>
      <p:sp>
        <p:nvSpPr>
          <p:cNvPr id="65" name="Oval 64">
            <a:extLst>
              <a:ext uri="{FF2B5EF4-FFF2-40B4-BE49-F238E27FC236}">
                <a16:creationId xmlns:a16="http://schemas.microsoft.com/office/drawing/2014/main" id="{2C216B27-A88D-2006-B5A6-FDFEC8C8C2F7}"/>
              </a:ext>
            </a:extLst>
          </p:cNvPr>
          <p:cNvSpPr/>
          <p:nvPr/>
        </p:nvSpPr>
        <p:spPr>
          <a:xfrm>
            <a:off x="1184043" y="1318091"/>
            <a:ext cx="521639" cy="521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B9467C3D-2FD7-0566-7EF9-37D239EE98A2}"/>
              </a:ext>
            </a:extLst>
          </p:cNvPr>
          <p:cNvSpPr txBox="1"/>
          <p:nvPr/>
        </p:nvSpPr>
        <p:spPr>
          <a:xfrm>
            <a:off x="1302531" y="1254293"/>
            <a:ext cx="310457" cy="604396"/>
          </a:xfrm>
          <a:prstGeom prst="rect">
            <a:avLst/>
          </a:prstGeom>
          <a:noFill/>
        </p:spPr>
        <p:txBody>
          <a:bodyPr wrap="square" rtlCol="0" anchor="ctr">
            <a:spAutoFit/>
          </a:bodyPr>
          <a:lstStyle/>
          <a:p>
            <a:pPr>
              <a:lnSpc>
                <a:spcPts val="4300"/>
              </a:lnSpc>
            </a:pPr>
            <a:r>
              <a:rPr lang="en-US" sz="2800" dirty="0">
                <a:latin typeface="Gotham Black" panose="02000604040000020004" pitchFamily="2" charset="0"/>
                <a:ea typeface="Avenir Book" charset="0"/>
                <a:cs typeface="Avenir Book" charset="0"/>
              </a:rPr>
              <a:t>1</a:t>
            </a:r>
          </a:p>
        </p:txBody>
      </p:sp>
      <p:sp>
        <p:nvSpPr>
          <p:cNvPr id="67" name="Oval 66">
            <a:extLst>
              <a:ext uri="{FF2B5EF4-FFF2-40B4-BE49-F238E27FC236}">
                <a16:creationId xmlns:a16="http://schemas.microsoft.com/office/drawing/2014/main" id="{31B91583-FE81-486D-0816-D32C84172B23}"/>
              </a:ext>
            </a:extLst>
          </p:cNvPr>
          <p:cNvSpPr/>
          <p:nvPr/>
        </p:nvSpPr>
        <p:spPr>
          <a:xfrm>
            <a:off x="4623159" y="1318091"/>
            <a:ext cx="521639" cy="521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4E8AECFA-9ADD-69D0-496C-1D506BCF342B}"/>
              </a:ext>
            </a:extLst>
          </p:cNvPr>
          <p:cNvSpPr txBox="1"/>
          <p:nvPr/>
        </p:nvSpPr>
        <p:spPr>
          <a:xfrm>
            <a:off x="4688482" y="1254293"/>
            <a:ext cx="310457" cy="604396"/>
          </a:xfrm>
          <a:prstGeom prst="rect">
            <a:avLst/>
          </a:prstGeom>
          <a:noFill/>
        </p:spPr>
        <p:txBody>
          <a:bodyPr wrap="square" rtlCol="0" anchor="ctr">
            <a:spAutoFit/>
          </a:bodyPr>
          <a:lstStyle/>
          <a:p>
            <a:pPr>
              <a:lnSpc>
                <a:spcPts val="4300"/>
              </a:lnSpc>
            </a:pPr>
            <a:r>
              <a:rPr lang="en-US" sz="2800" dirty="0">
                <a:latin typeface="Gotham Black" panose="02000604040000020004" pitchFamily="2" charset="0"/>
                <a:ea typeface="Avenir Book" charset="0"/>
                <a:cs typeface="Avenir Book" charset="0"/>
              </a:rPr>
              <a:t>2</a:t>
            </a:r>
          </a:p>
        </p:txBody>
      </p:sp>
      <p:sp>
        <p:nvSpPr>
          <p:cNvPr id="69" name="Oval 68">
            <a:extLst>
              <a:ext uri="{FF2B5EF4-FFF2-40B4-BE49-F238E27FC236}">
                <a16:creationId xmlns:a16="http://schemas.microsoft.com/office/drawing/2014/main" id="{7ADBD2D7-3DD3-C1FB-9B5F-4EF468B568F8}"/>
              </a:ext>
            </a:extLst>
          </p:cNvPr>
          <p:cNvSpPr/>
          <p:nvPr/>
        </p:nvSpPr>
        <p:spPr>
          <a:xfrm>
            <a:off x="8131010" y="1318091"/>
            <a:ext cx="521639" cy="521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04F4BC04-2C74-69D4-9530-8AEE071C4F02}"/>
              </a:ext>
            </a:extLst>
          </p:cNvPr>
          <p:cNvSpPr txBox="1"/>
          <p:nvPr/>
        </p:nvSpPr>
        <p:spPr>
          <a:xfrm>
            <a:off x="8196333" y="1254293"/>
            <a:ext cx="310457" cy="604396"/>
          </a:xfrm>
          <a:prstGeom prst="rect">
            <a:avLst/>
          </a:prstGeom>
          <a:noFill/>
        </p:spPr>
        <p:txBody>
          <a:bodyPr wrap="square" rtlCol="0" anchor="ctr">
            <a:spAutoFit/>
          </a:bodyPr>
          <a:lstStyle/>
          <a:p>
            <a:pPr>
              <a:lnSpc>
                <a:spcPts val="4300"/>
              </a:lnSpc>
            </a:pPr>
            <a:r>
              <a:rPr lang="en-US" sz="2800" dirty="0">
                <a:latin typeface="Gotham Black" panose="02000604040000020004" pitchFamily="2" charset="0"/>
                <a:ea typeface="Avenir Book" charset="0"/>
                <a:cs typeface="Avenir Book" charset="0"/>
              </a:rPr>
              <a:t>3</a:t>
            </a:r>
          </a:p>
        </p:txBody>
      </p:sp>
      <p:pic>
        <p:nvPicPr>
          <p:cNvPr id="80" name="Picture 79">
            <a:extLst>
              <a:ext uri="{FF2B5EF4-FFF2-40B4-BE49-F238E27FC236}">
                <a16:creationId xmlns:a16="http://schemas.microsoft.com/office/drawing/2014/main" id="{58FDFA4A-2369-E2BF-C8AA-FADAC0B397B7}"/>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10242076" y="5282837"/>
            <a:ext cx="611453" cy="566160"/>
          </a:xfrm>
          <a:prstGeom prst="rect">
            <a:avLst/>
          </a:prstGeom>
        </p:spPr>
      </p:pic>
      <p:sp>
        <p:nvSpPr>
          <p:cNvPr id="2" name="TextBox 1">
            <a:extLst>
              <a:ext uri="{FF2B5EF4-FFF2-40B4-BE49-F238E27FC236}">
                <a16:creationId xmlns:a16="http://schemas.microsoft.com/office/drawing/2014/main" id="{AEF4E6CC-5F0F-356C-882F-5BF1768BB41F}"/>
              </a:ext>
            </a:extLst>
          </p:cNvPr>
          <p:cNvSpPr txBox="1"/>
          <p:nvPr/>
        </p:nvSpPr>
        <p:spPr>
          <a:xfrm>
            <a:off x="522235" y="5820873"/>
            <a:ext cx="3719288" cy="543675"/>
          </a:xfrm>
          <a:prstGeom prst="rect">
            <a:avLst/>
          </a:prstGeom>
          <a:noFill/>
        </p:spPr>
        <p:txBody>
          <a:bodyPr wrap="none" rtlCol="0" anchor="ctr">
            <a:spAutoFit/>
          </a:bodyPr>
          <a:lstStyle/>
          <a:p>
            <a:pPr>
              <a:lnSpc>
                <a:spcPts val="4300"/>
              </a:lnSpc>
            </a:pPr>
            <a:r>
              <a:rPr lang="en-US" sz="1000" dirty="0">
                <a:latin typeface="Avenir Book" charset="0"/>
                <a:ea typeface="Avenir Book" charset="0"/>
                <a:cs typeface="Avenir Book" charset="0"/>
              </a:rPr>
              <a:t>* Relevant bills are HB 8 and SB 2539 (88R legislative session).</a:t>
            </a:r>
          </a:p>
        </p:txBody>
      </p:sp>
      <p:sp>
        <p:nvSpPr>
          <p:cNvPr id="3" name="Slide Number Placeholder 13">
            <a:extLst>
              <a:ext uri="{FF2B5EF4-FFF2-40B4-BE49-F238E27FC236}">
                <a16:creationId xmlns:a16="http://schemas.microsoft.com/office/drawing/2014/main" id="{715A17DA-A185-8C9B-D507-2CAEA879CF8D}"/>
              </a:ext>
            </a:extLst>
          </p:cNvPr>
          <p:cNvSpPr txBox="1">
            <a:spLocks/>
          </p:cNvSpPr>
          <p:nvPr/>
        </p:nvSpPr>
        <p:spPr>
          <a:xfrm>
            <a:off x="61280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EC62AD-1449-9143-8F26-15D729BEA7F6}" type="slidenum">
              <a:rPr lang="en-US" smtClean="0"/>
              <a:pPr algn="l"/>
              <a:t>9</a:t>
            </a:fld>
            <a:endParaRPr lang="en-US" dirty="0"/>
          </a:p>
        </p:txBody>
      </p:sp>
    </p:spTree>
    <p:extLst>
      <p:ext uri="{BB962C8B-B14F-4D97-AF65-F5344CB8AC3E}">
        <p14:creationId xmlns:p14="http://schemas.microsoft.com/office/powerpoint/2010/main" val="312096809"/>
      </p:ext>
    </p:extLst>
  </p:cSld>
  <p:clrMapOvr>
    <a:masterClrMapping/>
  </p:clrMapOvr>
  <p:transition spd="slow">
    <p:fade/>
  </p:transition>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Presentation1 [Autosaved]" id="{AD23EDB4-F814-9B4C-8C0D-DF300C73D46D}" vid="{C66A3E16-880E-B549-826B-A3D9106B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HCC Powerpoint Template</Template>
  <TotalTime>22710</TotalTime>
  <Words>1156</Words>
  <Application>Microsoft Macintosh PowerPoint</Application>
  <PresentationFormat>Widescreen</PresentationFormat>
  <Paragraphs>266</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vt:lpstr>
      <vt:lpstr>Avenir Book</vt:lpstr>
      <vt:lpstr>Avenir Heavy</vt:lpstr>
      <vt:lpstr>Avenir Medium</vt:lpstr>
      <vt:lpstr>Calibri</vt:lpstr>
      <vt:lpstr>Calibri Light</vt:lpstr>
      <vt:lpstr>Gotham Black</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HCC LEGISLATIVE TIMELINE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hernandez.ricardo</dc:creator>
  <cp:lastModifiedBy>remmele.young</cp:lastModifiedBy>
  <cp:revision>543</cp:revision>
  <cp:lastPrinted>2018-11-28T22:48:58Z</cp:lastPrinted>
  <dcterms:created xsi:type="dcterms:W3CDTF">2018-01-05T21:13:33Z</dcterms:created>
  <dcterms:modified xsi:type="dcterms:W3CDTF">2023-04-24T21:13:54Z</dcterms:modified>
</cp:coreProperties>
</file>