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93" r:id="rId2"/>
    <p:sldMasterId id="2147483703" r:id="rId3"/>
  </p:sldMasterIdLst>
  <p:notesMasterIdLst>
    <p:notesMasterId r:id="rId13"/>
  </p:notesMasterIdLst>
  <p:handoutMasterIdLst>
    <p:handoutMasterId r:id="rId14"/>
  </p:handoutMasterIdLst>
  <p:sldIdLst>
    <p:sldId id="257" r:id="rId4"/>
    <p:sldId id="307" r:id="rId5"/>
    <p:sldId id="313" r:id="rId6"/>
    <p:sldId id="314" r:id="rId7"/>
    <p:sldId id="315" r:id="rId8"/>
    <p:sldId id="316" r:id="rId9"/>
    <p:sldId id="317" r:id="rId10"/>
    <p:sldId id="318" r:id="rId11"/>
    <p:sldId id="26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8A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20" autoAdjust="0"/>
    <p:restoredTop sz="69573" autoAdjust="0"/>
  </p:normalViewPr>
  <p:slideViewPr>
    <p:cSldViewPr snapToGrid="0" snapToObjects="1">
      <p:cViewPr varScale="1">
        <p:scale>
          <a:sx n="59" d="100"/>
          <a:sy n="59" d="100"/>
        </p:scale>
        <p:origin x="1032" y="52"/>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5" d="100"/>
          <a:sy n="95" d="100"/>
        </p:scale>
        <p:origin x="3152"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71800" cy="458788"/>
          </a:xfrm>
          <a:prstGeom prst="rect">
            <a:avLst/>
          </a:prstGeom>
        </p:spPr>
        <p:txBody>
          <a:bodyPr vert="horz" lIns="91440" tIns="45720" rIns="91440" bIns="45720" rtlCol="0"/>
          <a:lstStyle>
            <a:lvl1pPr algn="l">
              <a:defRPr sz="1200"/>
            </a:lvl1pPr>
          </a:lstStyle>
          <a:p>
            <a:endParaRPr lang="en-US" dirty="0">
              <a:solidFill>
                <a:schemeClr val="accent3"/>
              </a:solidFill>
              <a:latin typeface="Avenir Medium" charset="0"/>
              <a:ea typeface="Avenir Medium" charset="0"/>
              <a:cs typeface="Avenir Medium" charset="0"/>
            </a:endParaRPr>
          </a:p>
        </p:txBody>
      </p:sp>
      <p:sp>
        <p:nvSpPr>
          <p:cNvPr id="3" name="Date Placeholder 2"/>
          <p:cNvSpPr>
            <a:spLocks noGrp="1"/>
          </p:cNvSpPr>
          <p:nvPr>
            <p:ph type="dt" sz="quarter" idx="1"/>
          </p:nvPr>
        </p:nvSpPr>
        <p:spPr>
          <a:xfrm>
            <a:off x="5929425" y="458788"/>
            <a:ext cx="928579" cy="273269"/>
          </a:xfrm>
          <a:prstGeom prst="rect">
            <a:avLst/>
          </a:prstGeom>
        </p:spPr>
        <p:txBody>
          <a:bodyPr vert="horz" lIns="91440" tIns="45720" rIns="91440" bIns="45720" rtlCol="0"/>
          <a:lstStyle>
            <a:lvl1pPr algn="r">
              <a:defRPr sz="1200"/>
            </a:lvl1pPr>
          </a:lstStyle>
          <a:p>
            <a:fld id="{E30653BC-9D8C-A849-8082-D0F7B2EAD88E}" type="datetimeFigureOut">
              <a:rPr lang="en-US" smtClean="0">
                <a:latin typeface="Avenir Medium" charset="0"/>
                <a:ea typeface="Avenir Medium" charset="0"/>
                <a:cs typeface="Avenir Medium" charset="0"/>
              </a:rPr>
              <a:t>2/2/2023</a:t>
            </a:fld>
            <a:endParaRPr lang="en-US" dirty="0">
              <a:latin typeface="Avenir Medium" charset="0"/>
              <a:ea typeface="Avenir Medium" charset="0"/>
              <a:cs typeface="Avenir Medium"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solidFill>
                <a:schemeClr val="accent3"/>
              </a:solidFill>
              <a:latin typeface="Avenir Medium" charset="0"/>
              <a:ea typeface="Avenir Medium" charset="0"/>
              <a:cs typeface="Avenir Medium" charset="0"/>
            </a:endParaRPr>
          </a:p>
        </p:txBody>
      </p:sp>
      <p:sp>
        <p:nvSpPr>
          <p:cNvPr id="5" name="Slide Number Placeholder 4"/>
          <p:cNvSpPr>
            <a:spLocks noGrp="1"/>
          </p:cNvSpPr>
          <p:nvPr>
            <p:ph type="sldNum" sz="quarter" idx="3"/>
          </p:nvPr>
        </p:nvSpPr>
        <p:spPr>
          <a:xfrm>
            <a:off x="6099672" y="1"/>
            <a:ext cx="756745" cy="458787"/>
          </a:xfrm>
          <a:prstGeom prst="rect">
            <a:avLst/>
          </a:prstGeom>
        </p:spPr>
        <p:txBody>
          <a:bodyPr vert="horz" lIns="91440" tIns="45720" rIns="91440" bIns="45720" rtlCol="0" anchor="b"/>
          <a:lstStyle>
            <a:lvl1pPr algn="r">
              <a:defRPr sz="1200"/>
            </a:lvl1pPr>
          </a:lstStyle>
          <a:p>
            <a:fld id="{58153262-5012-2242-9F26-6EF15EA7F5F3}" type="slidenum">
              <a:rPr lang="en-US" smtClean="0">
                <a:solidFill>
                  <a:schemeClr val="accent3"/>
                </a:solidFill>
                <a:latin typeface="Avenir Medium" charset="0"/>
                <a:ea typeface="Avenir Medium" charset="0"/>
                <a:cs typeface="Avenir Medium" charset="0"/>
              </a:rPr>
              <a:t>‹#›</a:t>
            </a:fld>
            <a:endParaRPr lang="en-US">
              <a:solidFill>
                <a:schemeClr val="accent3"/>
              </a:solidFill>
              <a:latin typeface="Avenir Medium" charset="0"/>
              <a:ea typeface="Avenir Medium" charset="0"/>
              <a:cs typeface="Avenir Medium" charset="0"/>
            </a:endParaRP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48429" t="88107"/>
          <a:stretch/>
        </p:blipFill>
        <p:spPr>
          <a:xfrm>
            <a:off x="3321270" y="8685213"/>
            <a:ext cx="3536731" cy="458787"/>
          </a:xfrm>
          <a:prstGeom prst="rect">
            <a:avLst/>
          </a:prstGeom>
        </p:spPr>
      </p:pic>
    </p:spTree>
    <p:extLst>
      <p:ext uri="{BB962C8B-B14F-4D97-AF65-F5344CB8AC3E}">
        <p14:creationId xmlns:p14="http://schemas.microsoft.com/office/powerpoint/2010/main" val="16515196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71800" cy="458788"/>
          </a:xfrm>
          <a:prstGeom prst="rect">
            <a:avLst/>
          </a:prstGeom>
        </p:spPr>
        <p:txBody>
          <a:bodyPr vert="horz" lIns="91440" tIns="45720" rIns="91440" bIns="45720" rtlCol="0"/>
          <a:lstStyle>
            <a:lvl1pPr algn="l">
              <a:defRPr sz="1200" b="0" i="0">
                <a:solidFill>
                  <a:schemeClr val="accent3"/>
                </a:solidFill>
                <a:latin typeface="Avenir Medium" charset="0"/>
                <a:ea typeface="Avenir Medium" charset="0"/>
                <a:cs typeface="Avenir Medium" charset="0"/>
              </a:defRPr>
            </a:lvl1pPr>
          </a:lstStyle>
          <a:p>
            <a:endParaRPr lang="en-US"/>
          </a:p>
        </p:txBody>
      </p:sp>
      <p:sp>
        <p:nvSpPr>
          <p:cNvPr id="3" name="Date Placeholder 2"/>
          <p:cNvSpPr>
            <a:spLocks noGrp="1"/>
          </p:cNvSpPr>
          <p:nvPr>
            <p:ph type="dt" idx="1"/>
          </p:nvPr>
        </p:nvSpPr>
        <p:spPr>
          <a:xfrm>
            <a:off x="3886200" y="294291"/>
            <a:ext cx="2971800" cy="458788"/>
          </a:xfrm>
          <a:prstGeom prst="rect">
            <a:avLst/>
          </a:prstGeom>
        </p:spPr>
        <p:txBody>
          <a:bodyPr vert="horz" lIns="91440" tIns="45720" rIns="91440" bIns="45720" rtlCol="0"/>
          <a:lstStyle>
            <a:lvl1pPr algn="r">
              <a:defRPr sz="1200" b="0" i="0">
                <a:solidFill>
                  <a:schemeClr val="accent3"/>
                </a:solidFill>
                <a:latin typeface="Avenir Medium" charset="0"/>
                <a:ea typeface="Avenir Medium" charset="0"/>
                <a:cs typeface="Avenir Medium" charset="0"/>
              </a:defRPr>
            </a:lvl1pPr>
          </a:lstStyle>
          <a:p>
            <a:fld id="{C0765699-D5DE-034B-B5A6-D2DD4DCC45E2}" type="datetimeFigureOut">
              <a:rPr lang="en-US" smtClean="0"/>
              <a:pPr/>
              <a:t>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solidFill>
                  <a:schemeClr val="accent3"/>
                </a:solidFill>
                <a:latin typeface="Avenir Medium" charset="0"/>
                <a:ea typeface="Avenir Medium" charset="0"/>
                <a:cs typeface="Avenir Medium" charset="0"/>
              </a:defRPr>
            </a:lvl1pPr>
          </a:lstStyle>
          <a:p>
            <a:endParaRPr lang="en-US"/>
          </a:p>
        </p:txBody>
      </p:sp>
      <p:sp>
        <p:nvSpPr>
          <p:cNvPr id="7" name="Slide Number Placeholder 6"/>
          <p:cNvSpPr>
            <a:spLocks noGrp="1"/>
          </p:cNvSpPr>
          <p:nvPr>
            <p:ph type="sldNum" sz="quarter" idx="5"/>
          </p:nvPr>
        </p:nvSpPr>
        <p:spPr>
          <a:xfrm>
            <a:off x="3886200" y="1"/>
            <a:ext cx="2971800" cy="294291"/>
          </a:xfrm>
          <a:prstGeom prst="rect">
            <a:avLst/>
          </a:prstGeom>
        </p:spPr>
        <p:txBody>
          <a:bodyPr vert="horz" lIns="91440" tIns="45720" rIns="91440" bIns="45720" rtlCol="0" anchor="b"/>
          <a:lstStyle>
            <a:lvl1pPr algn="r">
              <a:defRPr sz="1200" b="0" i="0">
                <a:solidFill>
                  <a:schemeClr val="accent3"/>
                </a:solidFill>
                <a:latin typeface="Avenir Medium" charset="0"/>
                <a:ea typeface="Avenir Medium" charset="0"/>
                <a:cs typeface="Avenir Medium" charset="0"/>
              </a:defRPr>
            </a:lvl1pPr>
          </a:lstStyle>
          <a:p>
            <a:fld id="{1B6BC583-FDF6-2342-AD4B-08A208A7294D}" type="slidenum">
              <a:rPr lang="en-US" smtClean="0"/>
              <a:pPr/>
              <a:t>‹#›</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86377"/>
            <a:ext cx="6858000" cy="3857625"/>
          </a:xfrm>
          <a:prstGeom prst="rect">
            <a:avLst/>
          </a:prstGeom>
        </p:spPr>
      </p:pic>
    </p:spTree>
    <p:extLst>
      <p:ext uri="{BB962C8B-B14F-4D97-AF65-F5344CB8AC3E}">
        <p14:creationId xmlns:p14="http://schemas.microsoft.com/office/powerpoint/2010/main" val="285903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effectLst/>
              <a:latin typeface="Avenir Book"/>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1B6BC583-FDF6-2342-AD4B-08A208A7294D}" type="slidenum">
              <a:rPr lang="en-US" smtClean="0"/>
              <a:pPr/>
              <a:t>2</a:t>
            </a:fld>
            <a:endParaRPr lang="en-US"/>
          </a:p>
        </p:txBody>
      </p:sp>
    </p:spTree>
    <p:extLst>
      <p:ext uri="{BB962C8B-B14F-4D97-AF65-F5344CB8AC3E}">
        <p14:creationId xmlns:p14="http://schemas.microsoft.com/office/powerpoint/2010/main" val="2461796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effectLst/>
              <a:latin typeface="Avenir Book"/>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6BC583-FDF6-2342-AD4B-08A208A7294D}" type="slidenum">
              <a:rPr kumimoji="0" lang="en-US" sz="1200" b="0" i="0" u="none" strike="noStrike" kern="1200" cap="none" spc="0" normalizeH="0" baseline="0" noProof="0" smtClean="0">
                <a:ln>
                  <a:noFill/>
                </a:ln>
                <a:solidFill>
                  <a:srgbClr val="A5A5A5"/>
                </a:solidFill>
                <a:effectLst/>
                <a:uLnTx/>
                <a:uFillTx/>
                <a:latin typeface="Avenir Medium"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rgbClr val="A5A5A5"/>
              </a:solidFill>
              <a:effectLst/>
              <a:uLnTx/>
              <a:uFillTx/>
              <a:latin typeface="Avenir Medium" charset="0"/>
            </a:endParaRPr>
          </a:p>
        </p:txBody>
      </p:sp>
    </p:spTree>
    <p:extLst>
      <p:ext uri="{BB962C8B-B14F-4D97-AF65-F5344CB8AC3E}">
        <p14:creationId xmlns:p14="http://schemas.microsoft.com/office/powerpoint/2010/main" val="3406447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effectLst/>
              <a:latin typeface="Avenir Book"/>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6BC583-FDF6-2342-AD4B-08A208A7294D}" type="slidenum">
              <a:rPr kumimoji="0" lang="en-US" sz="1200" b="0" i="0" u="none" strike="noStrike" kern="1200" cap="none" spc="0" normalizeH="0" baseline="0" noProof="0" smtClean="0">
                <a:ln>
                  <a:noFill/>
                </a:ln>
                <a:solidFill>
                  <a:srgbClr val="A5A5A5"/>
                </a:solidFill>
                <a:effectLst/>
                <a:uLnTx/>
                <a:uFillTx/>
                <a:latin typeface="Avenir Medium"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srgbClr val="A5A5A5"/>
              </a:solidFill>
              <a:effectLst/>
              <a:uLnTx/>
              <a:uFillTx/>
              <a:latin typeface="Avenir Medium" charset="0"/>
            </a:endParaRPr>
          </a:p>
        </p:txBody>
      </p:sp>
    </p:spTree>
    <p:extLst>
      <p:ext uri="{BB962C8B-B14F-4D97-AF65-F5344CB8AC3E}">
        <p14:creationId xmlns:p14="http://schemas.microsoft.com/office/powerpoint/2010/main" val="2196167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effectLst/>
                <a:latin typeface="Avenir Book"/>
                <a:ea typeface="Calibri" panose="020F0502020204030204" pitchFamily="34" charset="0"/>
                <a:cs typeface="Calibri" panose="020F0502020204030204" pitchFamily="34" charset="0"/>
              </a:rPr>
              <a:t>Validating HCC’s Student Personas through the collection of student data, to include student feedback survey and focus groups</a:t>
            </a:r>
          </a:p>
          <a:p>
            <a:pPr marL="171450" indent="-171450">
              <a:buFont typeface="Arial" panose="020B0604020202020204" pitchFamily="34" charset="0"/>
              <a:buChar char="•"/>
            </a:pPr>
            <a:r>
              <a:rPr lang="en-US" sz="1200" dirty="0">
                <a:effectLst/>
                <a:latin typeface="Avenir Book"/>
                <a:ea typeface="Calibri" panose="020F0502020204030204" pitchFamily="34" charset="0"/>
                <a:cs typeface="Calibri" panose="020F0502020204030204" pitchFamily="34" charset="0"/>
              </a:rPr>
              <a:t>The development of enhancements to and integration of student supports and career advising</a:t>
            </a:r>
          </a:p>
          <a:p>
            <a:pPr marL="171450" indent="-171450">
              <a:buFont typeface="Arial" panose="020B0604020202020204" pitchFamily="34" charset="0"/>
              <a:buChar char="•"/>
            </a:pPr>
            <a:r>
              <a:rPr lang="en-US" sz="1200" dirty="0">
                <a:effectLst/>
                <a:latin typeface="Avenir Book"/>
                <a:ea typeface="Calibri" panose="020F0502020204030204" pitchFamily="34" charset="0"/>
                <a:cs typeface="Calibri" panose="020F0502020204030204" pitchFamily="34" charset="0"/>
              </a:rPr>
              <a:t>The development of professional development models (Identification of Training Champions, Peer-to-Peer Faculty and Staff Training of Trainers)</a:t>
            </a:r>
          </a:p>
          <a:p>
            <a:pPr marL="171450" indent="-171450">
              <a:buFont typeface="Arial" panose="020B0604020202020204" pitchFamily="34" charset="0"/>
              <a:buChar char="•"/>
            </a:pPr>
            <a:r>
              <a:rPr lang="en-US" sz="1200" dirty="0">
                <a:effectLst/>
                <a:latin typeface="Avenir Book"/>
                <a:ea typeface="Calibri" panose="020F0502020204030204" pitchFamily="34" charset="0"/>
                <a:cs typeface="Calibri" panose="020F0502020204030204" pitchFamily="34" charset="0"/>
              </a:rPr>
              <a:t>Ecosystem alignment, which will leverage the College’s internal and external partnerships to strengthen our capacity to support students’ success</a:t>
            </a:r>
          </a:p>
          <a:p>
            <a:pPr marL="171450" indent="-171450">
              <a:buFont typeface="Arial" panose="020B0604020202020204" pitchFamily="34" charset="0"/>
              <a:buChar char="•"/>
            </a:pPr>
            <a:r>
              <a:rPr lang="en-US" sz="1200" dirty="0">
                <a:effectLst/>
                <a:latin typeface="Avenir Book"/>
                <a:ea typeface="Calibri" panose="020F0502020204030204" pitchFamily="34" charset="0"/>
                <a:cs typeface="Calibri" panose="020F0502020204030204" pitchFamily="34" charset="0"/>
              </a:rPr>
              <a:t>The development of student journey maps for an Associate of Arts (AA) in Business and an Associate in Applied Sciences (AAS) in Business, which will be based on the student feedback that is collected. </a:t>
            </a:r>
          </a:p>
          <a:p>
            <a:pPr marL="171450" indent="-171450">
              <a:buFont typeface="Arial" panose="020B0604020202020204" pitchFamily="34" charset="0"/>
              <a:buChar char="•"/>
            </a:pPr>
            <a:r>
              <a:rPr lang="en-US" sz="1200" dirty="0">
                <a:effectLst/>
                <a:latin typeface="Avenir Book"/>
                <a:ea typeface="Calibri" panose="020F0502020204030204" pitchFamily="34" charset="0"/>
                <a:cs typeface="Calibri" panose="020F0502020204030204" pitchFamily="34" charset="0"/>
              </a:rPr>
              <a:t>The development of a communication and marketing plan is included in the timeline</a:t>
            </a:r>
          </a:p>
          <a:p>
            <a:pPr marL="171450" indent="-171450">
              <a:buFont typeface="Arial" panose="020B0604020202020204" pitchFamily="34" charset="0"/>
              <a:buChar char="•"/>
            </a:pPr>
            <a:r>
              <a:rPr lang="en-US" sz="1200" dirty="0">
                <a:effectLst/>
                <a:latin typeface="Avenir Book"/>
                <a:ea typeface="Calibri" panose="020F0502020204030204" pitchFamily="34" charset="0"/>
                <a:cs typeface="Calibri" panose="020F0502020204030204" pitchFamily="34" charset="0"/>
              </a:rPr>
              <a:t>Professional development for the first group of faculty and staff who will also serve as Champions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6BC583-FDF6-2342-AD4B-08A208A7294D}" type="slidenum">
              <a:rPr kumimoji="0" lang="en-US" sz="1200" b="0" i="0" u="none" strike="noStrike" kern="1200" cap="none" spc="0" normalizeH="0" baseline="0" noProof="0" smtClean="0">
                <a:ln>
                  <a:noFill/>
                </a:ln>
                <a:solidFill>
                  <a:srgbClr val="A5A5A5"/>
                </a:solidFill>
                <a:effectLst/>
                <a:uLnTx/>
                <a:uFillTx/>
                <a:latin typeface="Avenir Medium"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A5A5A5"/>
              </a:solidFill>
              <a:effectLst/>
              <a:uLnTx/>
              <a:uFillTx/>
              <a:latin typeface="Avenir Medium" charset="0"/>
            </a:endParaRPr>
          </a:p>
        </p:txBody>
      </p:sp>
    </p:spTree>
    <p:extLst>
      <p:ext uri="{BB962C8B-B14F-4D97-AF65-F5344CB8AC3E}">
        <p14:creationId xmlns:p14="http://schemas.microsoft.com/office/powerpoint/2010/main" val="1886348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200" dirty="0">
              <a:effectLst/>
              <a:latin typeface="Avenir Book"/>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6BC583-FDF6-2342-AD4B-08A208A7294D}" type="slidenum">
              <a:rPr kumimoji="0" lang="en-US" sz="1200" b="0" i="0" u="none" strike="noStrike" kern="1200" cap="none" spc="0" normalizeH="0" baseline="0" noProof="0" smtClean="0">
                <a:ln>
                  <a:noFill/>
                </a:ln>
                <a:solidFill>
                  <a:srgbClr val="A5A5A5"/>
                </a:solidFill>
                <a:effectLst/>
                <a:uLnTx/>
                <a:uFillTx/>
                <a:latin typeface="Avenir Medium"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A5A5A5"/>
              </a:solidFill>
              <a:effectLst/>
              <a:uLnTx/>
              <a:uFillTx/>
              <a:latin typeface="Avenir Medium" charset="0"/>
            </a:endParaRPr>
          </a:p>
        </p:txBody>
      </p:sp>
    </p:spTree>
    <p:extLst>
      <p:ext uri="{BB962C8B-B14F-4D97-AF65-F5344CB8AC3E}">
        <p14:creationId xmlns:p14="http://schemas.microsoft.com/office/powerpoint/2010/main" val="1767087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200" dirty="0">
              <a:effectLst/>
              <a:latin typeface="Avenir Book"/>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6BC583-FDF6-2342-AD4B-08A208A7294D}" type="slidenum">
              <a:rPr kumimoji="0" lang="en-US" sz="1200" b="0" i="0" u="none" strike="noStrike" kern="1200" cap="none" spc="0" normalizeH="0" baseline="0" noProof="0" smtClean="0">
                <a:ln>
                  <a:noFill/>
                </a:ln>
                <a:solidFill>
                  <a:srgbClr val="A5A5A5"/>
                </a:solidFill>
                <a:effectLst/>
                <a:uLnTx/>
                <a:uFillTx/>
                <a:latin typeface="Avenir Medium"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srgbClr val="A5A5A5"/>
              </a:solidFill>
              <a:effectLst/>
              <a:uLnTx/>
              <a:uFillTx/>
              <a:latin typeface="Avenir Medium" charset="0"/>
            </a:endParaRPr>
          </a:p>
        </p:txBody>
      </p:sp>
    </p:spTree>
    <p:extLst>
      <p:ext uri="{BB962C8B-B14F-4D97-AF65-F5344CB8AC3E}">
        <p14:creationId xmlns:p14="http://schemas.microsoft.com/office/powerpoint/2010/main" val="2176327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effectLst/>
                <a:latin typeface="Avenir Book"/>
                <a:ea typeface="Calibri" panose="020F0502020204030204" pitchFamily="34" charset="0"/>
                <a:cs typeface="Calibri" panose="020F0502020204030204" pitchFamily="34" charset="0"/>
              </a:rPr>
              <a:t>Timeline and Next Steps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6BC583-FDF6-2342-AD4B-08A208A7294D}" type="slidenum">
              <a:rPr kumimoji="0" lang="en-US" sz="1200" b="0" i="0" u="none" strike="noStrike" kern="1200" cap="none" spc="0" normalizeH="0" baseline="0" noProof="0" smtClean="0">
                <a:ln>
                  <a:noFill/>
                </a:ln>
                <a:solidFill>
                  <a:srgbClr val="A5A5A5"/>
                </a:solidFill>
                <a:effectLst/>
                <a:uLnTx/>
                <a:uFillTx/>
                <a:latin typeface="Avenir Medium"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srgbClr val="A5A5A5"/>
              </a:solidFill>
              <a:effectLst/>
              <a:uLnTx/>
              <a:uFillTx/>
              <a:latin typeface="Avenir Medium" charset="0"/>
            </a:endParaRPr>
          </a:p>
        </p:txBody>
      </p:sp>
    </p:spTree>
    <p:extLst>
      <p:ext uri="{BB962C8B-B14F-4D97-AF65-F5344CB8AC3E}">
        <p14:creationId xmlns:p14="http://schemas.microsoft.com/office/powerpoint/2010/main" val="4263380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6BC583-FDF6-2342-AD4B-08A208A7294D}" type="slidenum">
              <a:rPr lang="en-US" smtClean="0"/>
              <a:pPr/>
              <a:t>9</a:t>
            </a:fld>
            <a:endParaRPr lang="en-US"/>
          </a:p>
        </p:txBody>
      </p:sp>
    </p:spTree>
    <p:extLst>
      <p:ext uri="{BB962C8B-B14F-4D97-AF65-F5344CB8AC3E}">
        <p14:creationId xmlns:p14="http://schemas.microsoft.com/office/powerpoint/2010/main" val="5214774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454381" y="2911951"/>
            <a:ext cx="2217683" cy="1491392"/>
          </a:xfrm>
          <a:prstGeom prst="rect">
            <a:avLst/>
          </a:prstGeom>
        </p:spPr>
      </p:pic>
      <p:cxnSp>
        <p:nvCxnSpPr>
          <p:cNvPr id="16" name="Straight Connector 15"/>
          <p:cNvCxnSpPr/>
          <p:nvPr userDrawn="1"/>
        </p:nvCxnSpPr>
        <p:spPr>
          <a:xfrm>
            <a:off x="4106563" y="3791509"/>
            <a:ext cx="6396680"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20" name="Title 19"/>
          <p:cNvSpPr>
            <a:spLocks noGrp="1"/>
          </p:cNvSpPr>
          <p:nvPr>
            <p:ph type="title" hasCustomPrompt="1"/>
          </p:nvPr>
        </p:nvSpPr>
        <p:spPr>
          <a:xfrm>
            <a:off x="4106562" y="831639"/>
            <a:ext cx="6561437" cy="2860176"/>
          </a:xfrm>
          <a:prstGeom prst="rect">
            <a:avLst/>
          </a:prstGeom>
        </p:spPr>
        <p:txBody>
          <a:bodyPr anchor="b">
            <a:normAutofit/>
          </a:bodyPr>
          <a:lstStyle>
            <a:lvl1pPr>
              <a:lnSpc>
                <a:spcPct val="85000"/>
              </a:lnSpc>
              <a:spcAft>
                <a:spcPts val="0"/>
              </a:spcAft>
              <a:defRPr sz="6000" b="1" i="0" baseline="0">
                <a:latin typeface="Avenir Heavy" charset="0"/>
                <a:ea typeface="Avenir Heavy" charset="0"/>
                <a:cs typeface="Avenir Heavy" charset="0"/>
              </a:defRPr>
            </a:lvl1pPr>
          </a:lstStyle>
          <a:p>
            <a:r>
              <a:rPr lang="en-US" dirty="0"/>
              <a:t>Title goes here.</a:t>
            </a:r>
          </a:p>
        </p:txBody>
      </p:sp>
      <p:sp>
        <p:nvSpPr>
          <p:cNvPr id="27" name="Text Placeholder 26"/>
          <p:cNvSpPr>
            <a:spLocks noGrp="1"/>
          </p:cNvSpPr>
          <p:nvPr>
            <p:ph type="body" sz="quarter" idx="10" hasCustomPrompt="1"/>
          </p:nvPr>
        </p:nvSpPr>
        <p:spPr>
          <a:xfrm>
            <a:off x="4106862" y="3891204"/>
            <a:ext cx="6561137" cy="1570038"/>
          </a:xfrm>
        </p:spPr>
        <p:txBody>
          <a:bodyPr anchor="t"/>
          <a:lstStyle>
            <a:lvl1pPr marL="0" indent="0">
              <a:lnSpc>
                <a:spcPct val="100000"/>
              </a:lnSpc>
              <a:buFont typeface="Arial" charset="0"/>
              <a:buNone/>
              <a:defRPr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A nice subtitle can go here</a:t>
            </a:r>
          </a:p>
        </p:txBody>
      </p:sp>
    </p:spTree>
    <p:extLst>
      <p:ext uri="{BB962C8B-B14F-4D97-AF65-F5344CB8AC3E}">
        <p14:creationId xmlns:p14="http://schemas.microsoft.com/office/powerpoint/2010/main" val="238213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
                                            <p:txEl>
                                              <p:pRg st="0" end="0"/>
                                            </p:txEl>
                                          </p:spTgt>
                                        </p:tgtEl>
                                        <p:attrNameLst>
                                          <p:attrName>style.visibility</p:attrName>
                                        </p:attrNameLst>
                                      </p:cBhvr>
                                      <p:to>
                                        <p:strVal val="visible"/>
                                      </p:to>
                                    </p:set>
                                    <p:animEffect transition="in" filter="fade">
                                      <p:cBhvr>
                                        <p:cTn id="16"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7" grpId="0" build="p">
        <p:tmplLst>
          <p:tmpl lvl="1">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ph and Content">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839789" y="2209126"/>
            <a:ext cx="3198812" cy="3659862"/>
          </a:xfrm>
        </p:spPr>
        <p:txBody>
          <a:bodyPr anchor="t"/>
          <a:lstStyle>
            <a:lvl1pPr marL="0" indent="0">
              <a:buNone/>
              <a:defRPr sz="16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Add text here</a:t>
            </a:r>
          </a:p>
        </p:txBody>
      </p:sp>
      <p:sp>
        <p:nvSpPr>
          <p:cNvPr id="5" name="Date Placeholder 4"/>
          <p:cNvSpPr>
            <a:spLocks noGrp="1"/>
          </p:cNvSpPr>
          <p:nvPr>
            <p:ph type="dt" sz="half" idx="10"/>
          </p:nvPr>
        </p:nvSpPr>
        <p:spPr/>
        <p:txBody>
          <a:bodyPr/>
          <a:lstStyle/>
          <a:p>
            <a:fld id="{F47D5513-894F-764A-A324-A8FF985DD4E6}" type="datetime1">
              <a:rPr lang="en-US" smtClean="0"/>
              <a:t>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EC62AD-1449-9143-8F26-15D729BEA7F6}" type="slidenum">
              <a:rPr lang="en-US" smtClean="0"/>
              <a:t>‹#›</a:t>
            </a:fld>
            <a:endParaRPr lang="en-US"/>
          </a:p>
        </p:txBody>
      </p:sp>
      <p:sp>
        <p:nvSpPr>
          <p:cNvPr id="8" name="Title 7"/>
          <p:cNvSpPr>
            <a:spLocks noGrp="1"/>
          </p:cNvSpPr>
          <p:nvPr>
            <p:ph type="title" hasCustomPrompt="1"/>
          </p:nvPr>
        </p:nvSpPr>
        <p:spPr>
          <a:xfrm>
            <a:off x="838200" y="987425"/>
            <a:ext cx="3200104" cy="970467"/>
          </a:xfrm>
        </p:spPr>
        <p:txBody>
          <a:bodyPr anchor="b">
            <a:normAutofit/>
          </a:bodyPr>
          <a:lstStyle>
            <a:lvl1pPr>
              <a:defRPr sz="2800" b="0" i="0">
                <a:latin typeface="Avenir Medium" charset="0"/>
                <a:ea typeface="Avenir Medium" charset="0"/>
                <a:cs typeface="Avenir Medium" charset="0"/>
              </a:defRPr>
            </a:lvl1pPr>
          </a:lstStyle>
          <a:p>
            <a:r>
              <a:rPr lang="en-US" dirty="0"/>
              <a:t>Title goes here.</a:t>
            </a:r>
          </a:p>
        </p:txBody>
      </p:sp>
      <p:sp>
        <p:nvSpPr>
          <p:cNvPr id="10" name="Content Placeholder 9"/>
          <p:cNvSpPr>
            <a:spLocks noGrp="1"/>
          </p:cNvSpPr>
          <p:nvPr>
            <p:ph sz="quarter" idx="13"/>
          </p:nvPr>
        </p:nvSpPr>
        <p:spPr>
          <a:xfrm>
            <a:off x="4883972" y="987425"/>
            <a:ext cx="6368228" cy="4881563"/>
          </a:xfrm>
        </p:spPr>
        <p:txBody>
          <a:bodyPr/>
          <a:lstStyle/>
          <a:p>
            <a:pPr lvl="0"/>
            <a:r>
              <a:rPr lang="en-US"/>
              <a:t>Edit Master text styles</a:t>
            </a:r>
          </a:p>
        </p:txBody>
      </p:sp>
    </p:spTree>
    <p:extLst>
      <p:ext uri="{BB962C8B-B14F-4D97-AF65-F5344CB8AC3E}">
        <p14:creationId xmlns:p14="http://schemas.microsoft.com/office/powerpoint/2010/main" val="2019355808"/>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and Content">
    <p:bg>
      <p:bgPr>
        <a:solidFill>
          <a:schemeClr val="bg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839789" y="2209126"/>
            <a:ext cx="3198812" cy="3659862"/>
          </a:xfrm>
        </p:spPr>
        <p:txBody>
          <a:bodyPr anchor="t"/>
          <a:lstStyle>
            <a:lvl1pPr marL="0" indent="0">
              <a:buNone/>
              <a:defRPr sz="16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Add text here</a:t>
            </a:r>
          </a:p>
        </p:txBody>
      </p:sp>
      <p:sp>
        <p:nvSpPr>
          <p:cNvPr id="5" name="Date Placeholder 4"/>
          <p:cNvSpPr>
            <a:spLocks noGrp="1"/>
          </p:cNvSpPr>
          <p:nvPr>
            <p:ph type="dt" sz="half" idx="10"/>
          </p:nvPr>
        </p:nvSpPr>
        <p:spPr/>
        <p:txBody>
          <a:bodyPr/>
          <a:lstStyle/>
          <a:p>
            <a:fld id="{0EE3DEEC-492C-ED45-8E03-0A8A0FCA30E4}" type="datetime1">
              <a:rPr lang="en-US" smtClean="0"/>
              <a:t>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EC62AD-1449-9143-8F26-15D729BEA7F6}" type="slidenum">
              <a:rPr lang="en-US" smtClean="0"/>
              <a:t>‹#›</a:t>
            </a:fld>
            <a:endParaRPr lang="en-US"/>
          </a:p>
        </p:txBody>
      </p:sp>
      <p:sp>
        <p:nvSpPr>
          <p:cNvPr id="8" name="Title 7"/>
          <p:cNvSpPr>
            <a:spLocks noGrp="1"/>
          </p:cNvSpPr>
          <p:nvPr>
            <p:ph type="title" hasCustomPrompt="1"/>
          </p:nvPr>
        </p:nvSpPr>
        <p:spPr>
          <a:xfrm>
            <a:off x="838200" y="987425"/>
            <a:ext cx="3200104" cy="970467"/>
          </a:xfrm>
        </p:spPr>
        <p:txBody>
          <a:bodyPr anchor="b">
            <a:normAutofit/>
          </a:bodyPr>
          <a:lstStyle>
            <a:lvl1pPr>
              <a:defRPr sz="2800" b="0" i="0">
                <a:latin typeface="Avenir Medium" charset="0"/>
                <a:ea typeface="Avenir Medium" charset="0"/>
                <a:cs typeface="Avenir Medium" charset="0"/>
              </a:defRPr>
            </a:lvl1pPr>
          </a:lstStyle>
          <a:p>
            <a:r>
              <a:rPr lang="en-US" dirty="0"/>
              <a:t>Title goes here.</a:t>
            </a:r>
          </a:p>
        </p:txBody>
      </p:sp>
      <p:sp>
        <p:nvSpPr>
          <p:cNvPr id="10" name="Content Placeholder 9"/>
          <p:cNvSpPr>
            <a:spLocks noGrp="1"/>
          </p:cNvSpPr>
          <p:nvPr>
            <p:ph sz="quarter" idx="13" hasCustomPrompt="1"/>
          </p:nvPr>
        </p:nvSpPr>
        <p:spPr>
          <a:xfrm>
            <a:off x="4883972" y="0"/>
            <a:ext cx="7308028" cy="6857999"/>
          </a:xfrm>
          <a:solidFill>
            <a:schemeClr val="accent1"/>
          </a:solidFill>
        </p:spPr>
        <p:txBody>
          <a:bodyPr/>
          <a:lstStyle/>
          <a:p>
            <a:pPr lvl="0"/>
            <a:r>
              <a:rPr lang="en-US" dirty="0"/>
              <a:t>A nice picture can go here</a:t>
            </a:r>
          </a:p>
        </p:txBody>
      </p:sp>
    </p:spTree>
    <p:extLst>
      <p:ext uri="{BB962C8B-B14F-4D97-AF65-F5344CB8AC3E}">
        <p14:creationId xmlns:p14="http://schemas.microsoft.com/office/powerpoint/2010/main" val="1401764036"/>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 Gre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
            <a:ext cx="9248330" cy="6858001"/>
          </a:xfrm>
        </p:spPr>
        <p:txBody>
          <a:bodyPr/>
          <a:lstStyle>
            <a:lvl1pPr>
              <a:lnSpc>
                <a:spcPct val="85000"/>
              </a:lnSpc>
              <a:defRPr b="1" i="0" spc="300">
                <a:solidFill>
                  <a:schemeClr val="bg1"/>
                </a:solidFill>
                <a:latin typeface="Gotham Black" charset="0"/>
                <a:ea typeface="Gotham Black" charset="0"/>
                <a:cs typeface="Gotham Black" charset="0"/>
              </a:defRPr>
            </a:lvl1pPr>
          </a:lstStyle>
          <a:p>
            <a:r>
              <a:rPr lang="en-US" dirty="0"/>
              <a:t>TITLE GOES</a:t>
            </a:r>
            <a:br>
              <a:rPr lang="en-US" dirty="0"/>
            </a:br>
            <a:r>
              <a:rPr lang="en-US" dirty="0"/>
              <a:t>HERE</a:t>
            </a:r>
          </a:p>
        </p:txBody>
      </p:sp>
      <p:sp>
        <p:nvSpPr>
          <p:cNvPr id="3" name="Date Placeholder 2"/>
          <p:cNvSpPr>
            <a:spLocks noGrp="1"/>
          </p:cNvSpPr>
          <p:nvPr>
            <p:ph type="dt" sz="half" idx="10"/>
          </p:nvPr>
        </p:nvSpPr>
        <p:spPr/>
        <p:txBody>
          <a:bodyPr/>
          <a:lstStyle>
            <a:lvl1pPr>
              <a:defRPr>
                <a:solidFill>
                  <a:schemeClr val="bg1"/>
                </a:solidFill>
              </a:defRPr>
            </a:lvl1pPr>
          </a:lstStyle>
          <a:p>
            <a:fld id="{DA101D0F-D918-734D-BF98-31171A9B8527}" type="datetime1">
              <a:rPr lang="en-US" smtClean="0"/>
              <a:t>2/2/2023</a:t>
            </a:fld>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31EC62AD-1449-9143-8F26-15D729BEA7F6}" type="slidenum">
              <a:rPr lang="en-US" smtClean="0"/>
              <a:pPr/>
              <a:t>‹#›</a:t>
            </a:fld>
            <a:endParaRPr lang="en-US" dirty="0"/>
          </a:p>
        </p:txBody>
      </p:sp>
    </p:spTree>
    <p:extLst>
      <p:ext uri="{BB962C8B-B14F-4D97-AF65-F5344CB8AC3E}">
        <p14:creationId xmlns:p14="http://schemas.microsoft.com/office/powerpoint/2010/main" val="1521868620"/>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Gre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6" name="Date Placeholder 5"/>
          <p:cNvSpPr>
            <a:spLocks noGrp="1"/>
          </p:cNvSpPr>
          <p:nvPr>
            <p:ph type="dt" sz="half" idx="10"/>
          </p:nvPr>
        </p:nvSpPr>
        <p:spPr/>
        <p:txBody>
          <a:bodyPr/>
          <a:lstStyle>
            <a:lvl1pPr>
              <a:defRPr>
                <a:solidFill>
                  <a:schemeClr val="bg1"/>
                </a:solidFill>
              </a:defRPr>
            </a:lvl1pPr>
          </a:lstStyle>
          <a:p>
            <a:fld id="{B19D082E-48EA-DC44-AB29-B113D25A2F8F}" type="datetime1">
              <a:rPr lang="en-US" smtClean="0"/>
              <a:t>2/2/2023</a:t>
            </a:fld>
            <a:endParaRPr lang="en-US" dirty="0"/>
          </a:p>
        </p:txBody>
      </p:sp>
      <p:sp>
        <p:nvSpPr>
          <p:cNvPr id="7" name="Footer Placeholder 6"/>
          <p:cNvSpPr>
            <a:spLocks noGrp="1"/>
          </p:cNvSpPr>
          <p:nvPr>
            <p:ph type="ftr" sz="quarter" idx="11"/>
          </p:nvPr>
        </p:nvSpPr>
        <p:spPr/>
        <p:txBody>
          <a:bodyPr/>
          <a:lstStyle>
            <a:lvl1pPr>
              <a:defRPr>
                <a:solidFill>
                  <a:schemeClr val="bg1"/>
                </a:solidFill>
              </a:defRPr>
            </a:lvl1pPr>
          </a:lstStyle>
          <a:p>
            <a:endParaRPr lang="en-US"/>
          </a:p>
        </p:txBody>
      </p:sp>
      <p:sp>
        <p:nvSpPr>
          <p:cNvPr id="8" name="Slide Number Placeholder 7"/>
          <p:cNvSpPr>
            <a:spLocks noGrp="1"/>
          </p:cNvSpPr>
          <p:nvPr>
            <p:ph type="sldNum" sz="quarter" idx="12"/>
          </p:nvPr>
        </p:nvSpPr>
        <p:spPr/>
        <p:txBody>
          <a:bodyPr/>
          <a:lstStyle>
            <a:lvl1pPr>
              <a:defRPr>
                <a:solidFill>
                  <a:schemeClr val="bg1"/>
                </a:solidFill>
              </a:defRPr>
            </a:lvl1pPr>
          </a:lstStyle>
          <a:p>
            <a:fld id="{31EC62AD-1449-9143-8F26-15D729BEA7F6}" type="slidenum">
              <a:rPr lang="en-US" smtClean="0"/>
              <a:pPr/>
              <a:t>‹#›</a:t>
            </a:fld>
            <a:endParaRPr lang="en-US" dirty="0"/>
          </a:p>
        </p:txBody>
      </p:sp>
      <p:sp>
        <p:nvSpPr>
          <p:cNvPr id="9" name="Text Placeholder 2"/>
          <p:cNvSpPr>
            <a:spLocks noGrp="1"/>
          </p:cNvSpPr>
          <p:nvPr>
            <p:ph idx="1"/>
          </p:nvPr>
        </p:nvSpPr>
        <p:spPr>
          <a:xfrm>
            <a:off x="4920170" y="790689"/>
            <a:ext cx="6310814" cy="5276624"/>
          </a:xfrm>
          <a:prstGeom prst="rect">
            <a:avLst/>
          </a:prstGeom>
        </p:spPr>
        <p:txBody>
          <a:bodyPr vert="horz" lIns="91440" tIns="45720" rIns="91440" bIns="45720" rtlCol="0" anchor="ctr">
            <a:normAutofit/>
          </a:bodyPr>
          <a:lstStyle>
            <a:lvl1pPr>
              <a:lnSpc>
                <a:spcPct val="100000"/>
              </a:lnSpc>
              <a:spcBef>
                <a:spcPts val="600"/>
              </a:spcBef>
              <a:defRPr>
                <a:solidFill>
                  <a:schemeClr val="bg1"/>
                </a:solidFill>
                <a:latin typeface="Avenir Book" panose="02000503020000020003" pitchFamily="2" charset="0"/>
              </a:defRPr>
            </a:lvl1pPr>
            <a:lvl2pPr>
              <a:lnSpc>
                <a:spcPct val="100000"/>
              </a:lnSpc>
              <a:spcBef>
                <a:spcPts val="600"/>
              </a:spcBef>
              <a:defRPr>
                <a:solidFill>
                  <a:schemeClr val="bg1"/>
                </a:solidFill>
              </a:defRPr>
            </a:lvl2pPr>
            <a:lvl3pPr>
              <a:lnSpc>
                <a:spcPct val="100000"/>
              </a:lnSpc>
              <a:spcBef>
                <a:spcPts val="600"/>
              </a:spcBef>
              <a:defRPr>
                <a:solidFill>
                  <a:schemeClr val="bg1"/>
                </a:solidFill>
                <a:latin typeface="Avenir Book" panose="02000503020000020003" pitchFamily="2" charset="0"/>
              </a:defRPr>
            </a:lvl3pPr>
            <a:lvl4pPr>
              <a:lnSpc>
                <a:spcPct val="100000"/>
              </a:lnSpc>
              <a:spcBef>
                <a:spcPts val="600"/>
              </a:spcBef>
              <a:defRPr>
                <a:solidFill>
                  <a:schemeClr val="bg1"/>
                </a:solidFill>
              </a:defRPr>
            </a:lvl4pPr>
            <a:lvl5pPr>
              <a:lnSpc>
                <a:spcPct val="100000"/>
              </a:lnSpc>
              <a:spcBef>
                <a:spcPts val="600"/>
              </a:spcBef>
              <a:defRPr>
                <a:solidFill>
                  <a:schemeClr val="bg1"/>
                </a:solidFill>
                <a:latin typeface="Avenir Book" panose="02000503020000020003" pitchFamily="2" charset="0"/>
              </a:defRPr>
            </a:lvl5pPr>
            <a:lvl7pPr>
              <a:defRPr>
                <a:solidFill>
                  <a:schemeClr val="bg1"/>
                </a:solidFill>
                <a:latin typeface="Avenir Book" panose="02000503020000020003" pitchFamily="2" charset="0"/>
              </a:defRPr>
            </a:lvl7pPr>
            <a:lvl9pPr>
              <a:defRPr>
                <a:solidFill>
                  <a:schemeClr val="bg1"/>
                </a:solidFill>
                <a:latin typeface="Avenir Book" panose="02000503020000020003" pitchFamily="2" charset="0"/>
              </a:defRPr>
            </a:lvl9pPr>
          </a:lstStyle>
          <a:p>
            <a:pPr marL="228600" marR="0" lvl="0" indent="-228600" algn="l" defTabSz="914400" rtl="0" eaLnBrk="1" fontAlgn="auto" latinLnBrk="0" hangingPunct="1">
              <a:lnSpc>
                <a:spcPct val="90000"/>
              </a:lnSpc>
              <a:spcBef>
                <a:spcPts val="1000"/>
              </a:spcBef>
              <a:spcAft>
                <a:spcPts val="0"/>
              </a:spcAft>
              <a:buClr>
                <a:schemeClr val="accent1"/>
              </a:buClr>
              <a:buSzPct val="50000"/>
              <a:buFont typeface="LucidaGrande" charset="0"/>
              <a:buChar char="▶"/>
              <a:tabLst/>
              <a:defRPr/>
            </a:pPr>
            <a:r>
              <a:rPr lang="en-US"/>
              <a:t>Edit Master text styles</a:t>
            </a:r>
          </a:p>
          <a:p>
            <a:pPr marL="228600" marR="0" lvl="1" indent="-228600" algn="l" defTabSz="914400" rtl="0" eaLnBrk="1" fontAlgn="auto" latinLnBrk="0" hangingPunct="1">
              <a:lnSpc>
                <a:spcPct val="90000"/>
              </a:lnSpc>
              <a:spcBef>
                <a:spcPts val="1000"/>
              </a:spcBef>
              <a:spcAft>
                <a:spcPts val="0"/>
              </a:spcAft>
              <a:buClr>
                <a:schemeClr val="accent1"/>
              </a:buClr>
              <a:buSzPct val="50000"/>
              <a:buFont typeface="LucidaGrande" charset="0"/>
              <a:buChar char="▶"/>
              <a:tabLst/>
              <a:defRPr/>
            </a:pPr>
            <a:r>
              <a:rPr lang="en-US"/>
              <a:t>Second level</a:t>
            </a:r>
          </a:p>
          <a:p>
            <a:pPr marL="228600" marR="0" lvl="2" indent="-228600" algn="l" defTabSz="914400" rtl="0" eaLnBrk="1" fontAlgn="auto" latinLnBrk="0" hangingPunct="1">
              <a:lnSpc>
                <a:spcPct val="90000"/>
              </a:lnSpc>
              <a:spcBef>
                <a:spcPts val="1000"/>
              </a:spcBef>
              <a:spcAft>
                <a:spcPts val="0"/>
              </a:spcAft>
              <a:buClr>
                <a:schemeClr val="accent1"/>
              </a:buClr>
              <a:buSzPct val="50000"/>
              <a:buFont typeface="LucidaGrande" charset="0"/>
              <a:buChar char="▶"/>
              <a:tabLst/>
              <a:defRPr/>
            </a:pPr>
            <a:r>
              <a:rPr lang="en-US"/>
              <a:t>Third level</a:t>
            </a:r>
          </a:p>
          <a:p>
            <a:pPr marL="228600" marR="0" lvl="3" indent="-228600" algn="l" defTabSz="914400" rtl="0" eaLnBrk="1" fontAlgn="auto" latinLnBrk="0" hangingPunct="1">
              <a:lnSpc>
                <a:spcPct val="90000"/>
              </a:lnSpc>
              <a:spcBef>
                <a:spcPts val="1000"/>
              </a:spcBef>
              <a:spcAft>
                <a:spcPts val="0"/>
              </a:spcAft>
              <a:buClr>
                <a:schemeClr val="accent1"/>
              </a:buClr>
              <a:buSzPct val="50000"/>
              <a:buFont typeface="LucidaGrande" charset="0"/>
              <a:buChar char="▶"/>
              <a:tabLst/>
              <a:defRPr/>
            </a:pPr>
            <a:r>
              <a:rPr lang="en-US"/>
              <a:t>Fourth level</a:t>
            </a:r>
          </a:p>
          <a:p>
            <a:pPr marL="228600" marR="0" lvl="4" indent="-228600" algn="l" defTabSz="914400" rtl="0" eaLnBrk="1" fontAlgn="auto" latinLnBrk="0" hangingPunct="1">
              <a:lnSpc>
                <a:spcPct val="90000"/>
              </a:lnSpc>
              <a:spcBef>
                <a:spcPts val="1000"/>
              </a:spcBef>
              <a:spcAft>
                <a:spcPts val="0"/>
              </a:spcAft>
              <a:buClr>
                <a:schemeClr val="accent1"/>
              </a:buClr>
              <a:buSzPct val="50000"/>
              <a:buFont typeface="LucidaGrande" charset="0"/>
              <a:buChar char="▶"/>
              <a:tabLst/>
              <a:defRPr/>
            </a:pPr>
            <a:r>
              <a:rPr lang="en-US"/>
              <a:t>Fifth level</a:t>
            </a:r>
            <a:endParaRPr lang="en-US" dirty="0"/>
          </a:p>
        </p:txBody>
      </p:sp>
    </p:spTree>
    <p:extLst>
      <p:ext uri="{BB962C8B-B14F-4D97-AF65-F5344CB8AC3E}">
        <p14:creationId xmlns:p14="http://schemas.microsoft.com/office/powerpoint/2010/main" val="589815476"/>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 Gre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C25D6287-4A64-234F-B88A-DDE33279A6AE}" type="datetime1">
              <a:rPr lang="en-US" smtClean="0"/>
              <a:t>2/2/2023</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31EC62AD-1449-9143-8F26-15D729BEA7F6}" type="slidenum">
              <a:rPr lang="en-US" smtClean="0"/>
              <a:pPr/>
              <a:t>‹#›</a:t>
            </a:fld>
            <a:endParaRPr lang="en-US" dirty="0"/>
          </a:p>
        </p:txBody>
      </p:sp>
    </p:spTree>
    <p:extLst>
      <p:ext uri="{BB962C8B-B14F-4D97-AF65-F5344CB8AC3E}">
        <p14:creationId xmlns:p14="http://schemas.microsoft.com/office/powerpoint/2010/main" val="1575079882"/>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End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78598" y="2329031"/>
            <a:ext cx="8634804" cy="2651760"/>
          </a:xfrm>
        </p:spPr>
        <p:txBody>
          <a:bodyPr>
            <a:normAutofit/>
          </a:bodyPr>
          <a:lstStyle>
            <a:lvl1pPr algn="ctr">
              <a:lnSpc>
                <a:spcPct val="80000"/>
              </a:lnSpc>
              <a:defRPr sz="11500" baseline="0"/>
            </a:lvl1pPr>
          </a:lstStyle>
          <a:p>
            <a:r>
              <a:rPr lang="en-US" dirty="0"/>
              <a:t>Thank you!</a:t>
            </a:r>
          </a:p>
        </p:txBody>
      </p:sp>
      <p:sp>
        <p:nvSpPr>
          <p:cNvPr id="3" name="Date Placeholder 2"/>
          <p:cNvSpPr>
            <a:spLocks noGrp="1"/>
          </p:cNvSpPr>
          <p:nvPr>
            <p:ph type="dt" sz="half" idx="10"/>
          </p:nvPr>
        </p:nvSpPr>
        <p:spPr/>
        <p:txBody>
          <a:bodyPr/>
          <a:lstStyle>
            <a:lvl1pPr>
              <a:defRPr>
                <a:solidFill>
                  <a:schemeClr val="accent2"/>
                </a:solidFill>
              </a:defRPr>
            </a:lvl1pPr>
          </a:lstStyle>
          <a:p>
            <a:fld id="{A1AEF81A-83D2-1343-8D33-C876EE9652BE}" type="datetime1">
              <a:rPr lang="en-US" smtClean="0"/>
              <a:t>2/2/2023</a:t>
            </a:fld>
            <a:endParaRPr lang="en-US" dirty="0"/>
          </a:p>
        </p:txBody>
      </p:sp>
      <p:sp>
        <p:nvSpPr>
          <p:cNvPr id="5" name="Slide Number Placeholder 4"/>
          <p:cNvSpPr>
            <a:spLocks noGrp="1"/>
          </p:cNvSpPr>
          <p:nvPr>
            <p:ph type="sldNum" sz="quarter" idx="12"/>
          </p:nvPr>
        </p:nvSpPr>
        <p:spPr/>
        <p:txBody>
          <a:bodyPr/>
          <a:lstStyle>
            <a:lvl1pPr>
              <a:defRPr>
                <a:solidFill>
                  <a:schemeClr val="accent2"/>
                </a:solidFill>
              </a:defRPr>
            </a:lvl1pPr>
          </a:lstStyle>
          <a:p>
            <a:fld id="{31EC62AD-1449-9143-8F26-15D729BEA7F6}" type="slidenum">
              <a:rPr lang="en-US" smtClean="0"/>
              <a:pPr/>
              <a:t>‹#›</a:t>
            </a:fld>
            <a:endParaRPr lang="en-US" dirty="0"/>
          </a:p>
        </p:txBody>
      </p:sp>
    </p:spTree>
    <p:extLst>
      <p:ext uri="{BB962C8B-B14F-4D97-AF65-F5344CB8AC3E}">
        <p14:creationId xmlns:p14="http://schemas.microsoft.com/office/powerpoint/2010/main" val="33666020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D5452-9035-644B-A41F-3704686FBE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AD713B-2E10-9247-85CC-9A7F9FD208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9AFD78-A95A-C346-9364-4E5CE04D32B1}"/>
              </a:ext>
            </a:extLst>
          </p:cNvPr>
          <p:cNvSpPr>
            <a:spLocks noGrp="1"/>
          </p:cNvSpPr>
          <p:nvPr>
            <p:ph type="dt" sz="half" idx="10"/>
          </p:nvPr>
        </p:nvSpPr>
        <p:spPr/>
        <p:txBody>
          <a:bodyPr/>
          <a:lstStyle/>
          <a:p>
            <a:fld id="{766BF372-6359-6D42-9CEC-F5F426B1D10E}" type="datetime1">
              <a:rPr lang="en-US" smtClean="0"/>
              <a:t>2/2/2023</a:t>
            </a:fld>
            <a:endParaRPr lang="en-US"/>
          </a:p>
        </p:txBody>
      </p:sp>
      <p:sp>
        <p:nvSpPr>
          <p:cNvPr id="5" name="Footer Placeholder 4">
            <a:extLst>
              <a:ext uri="{FF2B5EF4-FFF2-40B4-BE49-F238E27FC236}">
                <a16:creationId xmlns:a16="http://schemas.microsoft.com/office/drawing/2014/main" id="{B6F82E4B-4A39-DE40-B75A-C882F391492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3063643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EC0B9-8638-A749-AAE5-32F5A3187E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A859D53-2D5A-1E4C-8A7B-854275DEE9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860B6E-9A4D-0743-8AC2-520A3FD8C02A}"/>
              </a:ext>
            </a:extLst>
          </p:cNvPr>
          <p:cNvSpPr>
            <a:spLocks noGrp="1"/>
          </p:cNvSpPr>
          <p:nvPr>
            <p:ph type="dt" sz="half" idx="10"/>
          </p:nvPr>
        </p:nvSpPr>
        <p:spPr/>
        <p:txBody>
          <a:bodyPr/>
          <a:lstStyle/>
          <a:p>
            <a:fld id="{E6D9740E-18B7-0546-B642-9570B27504EA}" type="datetime1">
              <a:rPr lang="en-US" smtClean="0"/>
              <a:t>2/2/2023</a:t>
            </a:fld>
            <a:endParaRPr lang="en-US"/>
          </a:p>
        </p:txBody>
      </p:sp>
      <p:sp>
        <p:nvSpPr>
          <p:cNvPr id="5" name="Footer Placeholder 4">
            <a:extLst>
              <a:ext uri="{FF2B5EF4-FFF2-40B4-BE49-F238E27FC236}">
                <a16:creationId xmlns:a16="http://schemas.microsoft.com/office/drawing/2014/main" id="{F9617103-3738-4748-B1D9-9E41F1A99BD9}"/>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672209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BDA43-9C4C-5D4B-B3CD-8964BD3F4A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DE3EF1-6480-F540-9B10-0D6C45655426}"/>
              </a:ext>
            </a:extLst>
          </p:cNvPr>
          <p:cNvSpPr>
            <a:spLocks noGrp="1"/>
          </p:cNvSpPr>
          <p:nvPr>
            <p:ph sz="half" idx="1"/>
          </p:nvPr>
        </p:nvSpPr>
        <p:spPr>
          <a:xfrm>
            <a:off x="377686" y="2054087"/>
            <a:ext cx="6102626" cy="4122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D6AAE03-809D-494C-99BB-120360CB71F3}"/>
              </a:ext>
            </a:extLst>
          </p:cNvPr>
          <p:cNvSpPr>
            <a:spLocks noGrp="1"/>
          </p:cNvSpPr>
          <p:nvPr>
            <p:ph sz="half" idx="2"/>
          </p:nvPr>
        </p:nvSpPr>
        <p:spPr>
          <a:xfrm>
            <a:off x="5711686" y="2054087"/>
            <a:ext cx="6102626" cy="4122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B056B67-70AD-0544-BE62-85FEBAB7312F}"/>
              </a:ext>
            </a:extLst>
          </p:cNvPr>
          <p:cNvSpPr>
            <a:spLocks noGrp="1"/>
          </p:cNvSpPr>
          <p:nvPr>
            <p:ph type="dt" sz="half" idx="10"/>
          </p:nvPr>
        </p:nvSpPr>
        <p:spPr/>
        <p:txBody>
          <a:bodyPr/>
          <a:lstStyle/>
          <a:p>
            <a:fld id="{3560D14D-70C7-C646-A0F0-818CD21F627B}" type="datetime1">
              <a:rPr lang="en-US" smtClean="0"/>
              <a:t>2/2/2023</a:t>
            </a:fld>
            <a:endParaRPr lang="en-US"/>
          </a:p>
        </p:txBody>
      </p:sp>
      <p:sp>
        <p:nvSpPr>
          <p:cNvPr id="6" name="Footer Placeholder 5">
            <a:extLst>
              <a:ext uri="{FF2B5EF4-FFF2-40B4-BE49-F238E27FC236}">
                <a16:creationId xmlns:a16="http://schemas.microsoft.com/office/drawing/2014/main" id="{D8031ACA-E831-BC41-B822-504FD6A0EC2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819510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6B888-6B0B-9849-90A3-FB50BBE75B97}"/>
              </a:ext>
            </a:extLst>
          </p:cNvPr>
          <p:cNvSpPr>
            <a:spLocks noGrp="1"/>
          </p:cNvSpPr>
          <p:nvPr>
            <p:ph type="title"/>
          </p:nvPr>
        </p:nvSpPr>
        <p:spPr>
          <a:xfrm>
            <a:off x="357809" y="866776"/>
            <a:ext cx="11519322" cy="823912"/>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D73ABB-A515-C944-B7EC-4FC2FEE4E066}"/>
              </a:ext>
            </a:extLst>
          </p:cNvPr>
          <p:cNvSpPr>
            <a:spLocks noGrp="1"/>
          </p:cNvSpPr>
          <p:nvPr>
            <p:ph type="body" idx="1"/>
          </p:nvPr>
        </p:nvSpPr>
        <p:spPr>
          <a:xfrm>
            <a:off x="357810" y="1840189"/>
            <a:ext cx="615895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66A256-8FD7-6147-81B2-FD4ADB08C0F2}"/>
              </a:ext>
            </a:extLst>
          </p:cNvPr>
          <p:cNvSpPr>
            <a:spLocks noGrp="1"/>
          </p:cNvSpPr>
          <p:nvPr>
            <p:ph sz="half" idx="2"/>
          </p:nvPr>
        </p:nvSpPr>
        <p:spPr>
          <a:xfrm>
            <a:off x="357810" y="2664101"/>
            <a:ext cx="615895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457E43-3476-6649-9856-6F5C9C84B4A3}"/>
              </a:ext>
            </a:extLst>
          </p:cNvPr>
          <p:cNvSpPr>
            <a:spLocks noGrp="1"/>
          </p:cNvSpPr>
          <p:nvPr>
            <p:ph type="body" sz="quarter" idx="3"/>
          </p:nvPr>
        </p:nvSpPr>
        <p:spPr>
          <a:xfrm>
            <a:off x="5687847" y="1840189"/>
            <a:ext cx="618928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D4AB94-37BE-4F49-AE6A-3015D520A36F}"/>
              </a:ext>
            </a:extLst>
          </p:cNvPr>
          <p:cNvSpPr>
            <a:spLocks noGrp="1"/>
          </p:cNvSpPr>
          <p:nvPr>
            <p:ph sz="quarter" idx="4"/>
          </p:nvPr>
        </p:nvSpPr>
        <p:spPr>
          <a:xfrm>
            <a:off x="5687847" y="2664101"/>
            <a:ext cx="618928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3877D9-5F0D-9C42-A3D2-EAEF8BECD2E1}"/>
              </a:ext>
            </a:extLst>
          </p:cNvPr>
          <p:cNvSpPr>
            <a:spLocks noGrp="1"/>
          </p:cNvSpPr>
          <p:nvPr>
            <p:ph type="dt" sz="half" idx="10"/>
          </p:nvPr>
        </p:nvSpPr>
        <p:spPr/>
        <p:txBody>
          <a:bodyPr/>
          <a:lstStyle/>
          <a:p>
            <a:fld id="{E14235E9-D44A-8643-B389-1C062CBA92D8}" type="datetime1">
              <a:rPr lang="en-US" smtClean="0"/>
              <a:t>2/2/2023</a:t>
            </a:fld>
            <a:endParaRPr lang="en-US"/>
          </a:p>
        </p:txBody>
      </p:sp>
      <p:sp>
        <p:nvSpPr>
          <p:cNvPr id="8" name="Footer Placeholder 7">
            <a:extLst>
              <a:ext uri="{FF2B5EF4-FFF2-40B4-BE49-F238E27FC236}">
                <a16:creationId xmlns:a16="http://schemas.microsoft.com/office/drawing/2014/main" id="{D611C2D2-EC27-3D4E-8969-5A8609C832A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66950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E468EE-4F6C-0647-BD0A-57F0EAF75A58}" type="datetime1">
              <a:rPr lang="en-US" smtClean="0"/>
              <a:t>2/2/2023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EC62AD-1449-9143-8F26-15D729BEA7F6}" type="slidenum">
              <a:rPr lang="en-US" smtClean="0"/>
              <a:t>‹#›</a:t>
            </a:fld>
            <a:endParaRPr lang="en-US"/>
          </a:p>
        </p:txBody>
      </p:sp>
      <p:sp>
        <p:nvSpPr>
          <p:cNvPr id="11" name="Title 10"/>
          <p:cNvSpPr>
            <a:spLocks noGrp="1"/>
          </p:cNvSpPr>
          <p:nvPr>
            <p:ph type="title" hasCustomPrompt="1"/>
          </p:nvPr>
        </p:nvSpPr>
        <p:spPr/>
        <p:txBody>
          <a:bodyPr/>
          <a:lstStyle/>
          <a:p>
            <a:r>
              <a:rPr lang="en-US" dirty="0"/>
              <a:t>A nice</a:t>
            </a:r>
            <a:br>
              <a:rPr lang="en-US" dirty="0"/>
            </a:br>
            <a:r>
              <a:rPr lang="en-US" dirty="0"/>
              <a:t>title</a:t>
            </a:r>
            <a:br>
              <a:rPr lang="en-US" dirty="0"/>
            </a:br>
            <a:r>
              <a:rPr lang="en-US" dirty="0"/>
              <a:t>can go here.</a:t>
            </a:r>
          </a:p>
        </p:txBody>
      </p:sp>
    </p:spTree>
    <p:extLst>
      <p:ext uri="{BB962C8B-B14F-4D97-AF65-F5344CB8AC3E}">
        <p14:creationId xmlns:p14="http://schemas.microsoft.com/office/powerpoint/2010/main" val="748440418"/>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89DDB-F680-FF44-9A59-5287753A74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11847A4-1986-2544-BC65-D415982DA61D}"/>
              </a:ext>
            </a:extLst>
          </p:cNvPr>
          <p:cNvSpPr>
            <a:spLocks noGrp="1"/>
          </p:cNvSpPr>
          <p:nvPr>
            <p:ph type="dt" sz="half" idx="10"/>
          </p:nvPr>
        </p:nvSpPr>
        <p:spPr/>
        <p:txBody>
          <a:bodyPr/>
          <a:lstStyle/>
          <a:p>
            <a:fld id="{876F36F2-ADAD-BF45-A1D8-EBB335B49CE2}" type="datetime1">
              <a:rPr lang="en-US" smtClean="0"/>
              <a:t>2/2/2023</a:t>
            </a:fld>
            <a:endParaRPr lang="en-US"/>
          </a:p>
        </p:txBody>
      </p:sp>
      <p:sp>
        <p:nvSpPr>
          <p:cNvPr id="4" name="Footer Placeholder 3">
            <a:extLst>
              <a:ext uri="{FF2B5EF4-FFF2-40B4-BE49-F238E27FC236}">
                <a16:creationId xmlns:a16="http://schemas.microsoft.com/office/drawing/2014/main" id="{E9CDAAB4-9018-7D46-A457-EBFEDCDEFAF7}"/>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489747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D9D413-90FB-244F-B8AF-CB6F9D8C3E6B}"/>
              </a:ext>
            </a:extLst>
          </p:cNvPr>
          <p:cNvSpPr>
            <a:spLocks noGrp="1"/>
          </p:cNvSpPr>
          <p:nvPr>
            <p:ph type="dt" sz="half" idx="10"/>
          </p:nvPr>
        </p:nvSpPr>
        <p:spPr/>
        <p:txBody>
          <a:bodyPr/>
          <a:lstStyle/>
          <a:p>
            <a:fld id="{AC0901B2-5218-B540-889C-696805473232}" type="datetime1">
              <a:rPr lang="en-US" smtClean="0"/>
              <a:t>2/2/2023</a:t>
            </a:fld>
            <a:endParaRPr lang="en-US"/>
          </a:p>
        </p:txBody>
      </p:sp>
      <p:sp>
        <p:nvSpPr>
          <p:cNvPr id="3" name="Footer Placeholder 2">
            <a:extLst>
              <a:ext uri="{FF2B5EF4-FFF2-40B4-BE49-F238E27FC236}">
                <a16:creationId xmlns:a16="http://schemas.microsoft.com/office/drawing/2014/main" id="{B45F216B-8F0B-3948-951A-9A516CC59018}"/>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719651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3B259-270B-554E-A7D9-4AEBA72E21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77B478F-0E58-CC4A-B268-37378D4E60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340A82-9BDC-1C4E-97AA-9A0E132C63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22A920-D4BF-0447-B526-8C6E4FA251EA}"/>
              </a:ext>
            </a:extLst>
          </p:cNvPr>
          <p:cNvSpPr>
            <a:spLocks noGrp="1"/>
          </p:cNvSpPr>
          <p:nvPr>
            <p:ph type="dt" sz="half" idx="10"/>
          </p:nvPr>
        </p:nvSpPr>
        <p:spPr/>
        <p:txBody>
          <a:bodyPr/>
          <a:lstStyle/>
          <a:p>
            <a:fld id="{CE35616A-70EB-924C-B688-7DF5EB95F9DF}" type="datetime1">
              <a:rPr lang="en-US" smtClean="0"/>
              <a:t>2/2/2023</a:t>
            </a:fld>
            <a:endParaRPr lang="en-US"/>
          </a:p>
        </p:txBody>
      </p:sp>
      <p:sp>
        <p:nvSpPr>
          <p:cNvPr id="6" name="Footer Placeholder 5">
            <a:extLst>
              <a:ext uri="{FF2B5EF4-FFF2-40B4-BE49-F238E27FC236}">
                <a16:creationId xmlns:a16="http://schemas.microsoft.com/office/drawing/2014/main" id="{6875230E-8AFD-794E-BC7B-228D2C2F6F8F}"/>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770957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3DE41-2492-994C-9B9A-276532985C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BFD14F-DDB7-EC45-A596-07903D4739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66848A-CB23-6943-85D0-0BD8368CBE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038800-1B73-F748-9B18-8AD7035DEB82}"/>
              </a:ext>
            </a:extLst>
          </p:cNvPr>
          <p:cNvSpPr>
            <a:spLocks noGrp="1"/>
          </p:cNvSpPr>
          <p:nvPr>
            <p:ph type="dt" sz="half" idx="10"/>
          </p:nvPr>
        </p:nvSpPr>
        <p:spPr/>
        <p:txBody>
          <a:bodyPr/>
          <a:lstStyle/>
          <a:p>
            <a:fld id="{932F0C85-57BC-5648-ACC5-5E79E7BECF8B}" type="datetime1">
              <a:rPr lang="en-US" smtClean="0"/>
              <a:t>2/2/2023</a:t>
            </a:fld>
            <a:endParaRPr lang="en-US"/>
          </a:p>
        </p:txBody>
      </p:sp>
      <p:sp>
        <p:nvSpPr>
          <p:cNvPr id="6" name="Footer Placeholder 5">
            <a:extLst>
              <a:ext uri="{FF2B5EF4-FFF2-40B4-BE49-F238E27FC236}">
                <a16:creationId xmlns:a16="http://schemas.microsoft.com/office/drawing/2014/main" id="{6B3E91BA-7CE3-2D49-881C-485D965AB55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6374749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D5452-9035-644B-A41F-3704686FBE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AD713B-2E10-9247-85CC-9A7F9FD208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9AFD78-A95A-C346-9364-4E5CE04D32B1}"/>
              </a:ext>
            </a:extLst>
          </p:cNvPr>
          <p:cNvSpPr>
            <a:spLocks noGrp="1"/>
          </p:cNvSpPr>
          <p:nvPr>
            <p:ph type="dt" sz="half" idx="10"/>
          </p:nvPr>
        </p:nvSpPr>
        <p:spPr/>
        <p:txBody>
          <a:bodyPr/>
          <a:lstStyle/>
          <a:p>
            <a:fld id="{99D88204-209F-9C40-9B88-DBBF3208A878}" type="datetime1">
              <a:rPr lang="en-US" smtClean="0"/>
              <a:t>2/2/2023</a:t>
            </a:fld>
            <a:endParaRPr lang="en-US"/>
          </a:p>
        </p:txBody>
      </p:sp>
      <p:sp>
        <p:nvSpPr>
          <p:cNvPr id="5" name="Footer Placeholder 4">
            <a:extLst>
              <a:ext uri="{FF2B5EF4-FFF2-40B4-BE49-F238E27FC236}">
                <a16:creationId xmlns:a16="http://schemas.microsoft.com/office/drawing/2014/main" id="{B6F82E4B-4A39-DE40-B75A-C882F39149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C6C3A9-15BC-2E4D-BC88-23B7558A71D1}"/>
              </a:ext>
            </a:extLst>
          </p:cNvPr>
          <p:cNvSpPr>
            <a:spLocks noGrp="1"/>
          </p:cNvSpPr>
          <p:nvPr>
            <p:ph type="sldNum" sz="quarter" idx="12"/>
          </p:nvPr>
        </p:nvSpPr>
        <p:spPr>
          <a:xfrm>
            <a:off x="11000508" y="317375"/>
            <a:ext cx="876623" cy="263650"/>
          </a:xfrm>
          <a:prstGeom prst="rect">
            <a:avLst/>
          </a:prstGeom>
        </p:spPr>
        <p:txBody>
          <a:bodyPr/>
          <a:lstStyle/>
          <a:p>
            <a:fld id="{9B3D46C1-1EED-0E4A-8C63-0EFC12332633}" type="slidenum">
              <a:rPr lang="en-US" smtClean="0"/>
              <a:t>‹#›</a:t>
            </a:fld>
            <a:endParaRPr lang="en-US"/>
          </a:p>
        </p:txBody>
      </p:sp>
    </p:spTree>
    <p:extLst>
      <p:ext uri="{BB962C8B-B14F-4D97-AF65-F5344CB8AC3E}">
        <p14:creationId xmlns:p14="http://schemas.microsoft.com/office/powerpoint/2010/main" val="19297264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EC0B9-8638-A749-AAE5-32F5A3187E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A859D53-2D5A-1E4C-8A7B-854275DEE9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860B6E-9A4D-0743-8AC2-520A3FD8C02A}"/>
              </a:ext>
            </a:extLst>
          </p:cNvPr>
          <p:cNvSpPr>
            <a:spLocks noGrp="1"/>
          </p:cNvSpPr>
          <p:nvPr>
            <p:ph type="dt" sz="half" idx="10"/>
          </p:nvPr>
        </p:nvSpPr>
        <p:spPr/>
        <p:txBody>
          <a:bodyPr/>
          <a:lstStyle/>
          <a:p>
            <a:fld id="{6359BC1B-ACB5-8D4D-B7B8-B7C0E963E3BB}" type="datetime1">
              <a:rPr lang="en-US" smtClean="0"/>
              <a:t>2/2/2023</a:t>
            </a:fld>
            <a:endParaRPr lang="en-US"/>
          </a:p>
        </p:txBody>
      </p:sp>
      <p:sp>
        <p:nvSpPr>
          <p:cNvPr id="5" name="Footer Placeholder 4">
            <a:extLst>
              <a:ext uri="{FF2B5EF4-FFF2-40B4-BE49-F238E27FC236}">
                <a16:creationId xmlns:a16="http://schemas.microsoft.com/office/drawing/2014/main" id="{F9617103-3738-4748-B1D9-9E41F1A99BD9}"/>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134078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BDA43-9C4C-5D4B-B3CD-8964BD3F4A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DE3EF1-6480-F540-9B10-0D6C45655426}"/>
              </a:ext>
            </a:extLst>
          </p:cNvPr>
          <p:cNvSpPr>
            <a:spLocks noGrp="1"/>
          </p:cNvSpPr>
          <p:nvPr>
            <p:ph sz="half" idx="1"/>
          </p:nvPr>
        </p:nvSpPr>
        <p:spPr>
          <a:xfrm>
            <a:off x="377686" y="2054087"/>
            <a:ext cx="6102626" cy="4122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D6AAE03-809D-494C-99BB-120360CB71F3}"/>
              </a:ext>
            </a:extLst>
          </p:cNvPr>
          <p:cNvSpPr>
            <a:spLocks noGrp="1"/>
          </p:cNvSpPr>
          <p:nvPr>
            <p:ph sz="half" idx="2"/>
          </p:nvPr>
        </p:nvSpPr>
        <p:spPr>
          <a:xfrm>
            <a:off x="5711686" y="2054087"/>
            <a:ext cx="6102626" cy="4122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B056B67-70AD-0544-BE62-85FEBAB7312F}"/>
              </a:ext>
            </a:extLst>
          </p:cNvPr>
          <p:cNvSpPr>
            <a:spLocks noGrp="1"/>
          </p:cNvSpPr>
          <p:nvPr>
            <p:ph type="dt" sz="half" idx="10"/>
          </p:nvPr>
        </p:nvSpPr>
        <p:spPr/>
        <p:txBody>
          <a:bodyPr/>
          <a:lstStyle/>
          <a:p>
            <a:fld id="{D4FCBDEA-E505-2841-B1FE-E92D833FD8F5}" type="datetime1">
              <a:rPr lang="en-US" smtClean="0"/>
              <a:t>2/2/2023</a:t>
            </a:fld>
            <a:endParaRPr lang="en-US"/>
          </a:p>
        </p:txBody>
      </p:sp>
      <p:sp>
        <p:nvSpPr>
          <p:cNvPr id="6" name="Footer Placeholder 5">
            <a:extLst>
              <a:ext uri="{FF2B5EF4-FFF2-40B4-BE49-F238E27FC236}">
                <a16:creationId xmlns:a16="http://schemas.microsoft.com/office/drawing/2014/main" id="{D8031ACA-E831-BC41-B822-504FD6A0EC2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11341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6B888-6B0B-9849-90A3-FB50BBE75B97}"/>
              </a:ext>
            </a:extLst>
          </p:cNvPr>
          <p:cNvSpPr>
            <a:spLocks noGrp="1"/>
          </p:cNvSpPr>
          <p:nvPr>
            <p:ph type="title"/>
          </p:nvPr>
        </p:nvSpPr>
        <p:spPr>
          <a:xfrm>
            <a:off x="357809" y="866776"/>
            <a:ext cx="11519322" cy="823912"/>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D73ABB-A515-C944-B7EC-4FC2FEE4E066}"/>
              </a:ext>
            </a:extLst>
          </p:cNvPr>
          <p:cNvSpPr>
            <a:spLocks noGrp="1"/>
          </p:cNvSpPr>
          <p:nvPr>
            <p:ph type="body" idx="1"/>
          </p:nvPr>
        </p:nvSpPr>
        <p:spPr>
          <a:xfrm>
            <a:off x="357810" y="1840189"/>
            <a:ext cx="615895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66A256-8FD7-6147-81B2-FD4ADB08C0F2}"/>
              </a:ext>
            </a:extLst>
          </p:cNvPr>
          <p:cNvSpPr>
            <a:spLocks noGrp="1"/>
          </p:cNvSpPr>
          <p:nvPr>
            <p:ph sz="half" idx="2"/>
          </p:nvPr>
        </p:nvSpPr>
        <p:spPr>
          <a:xfrm>
            <a:off x="357810" y="2664101"/>
            <a:ext cx="615895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457E43-3476-6649-9856-6F5C9C84B4A3}"/>
              </a:ext>
            </a:extLst>
          </p:cNvPr>
          <p:cNvSpPr>
            <a:spLocks noGrp="1"/>
          </p:cNvSpPr>
          <p:nvPr>
            <p:ph type="body" sz="quarter" idx="3"/>
          </p:nvPr>
        </p:nvSpPr>
        <p:spPr>
          <a:xfrm>
            <a:off x="5687847" y="1840189"/>
            <a:ext cx="618928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D4AB94-37BE-4F49-AE6A-3015D520A36F}"/>
              </a:ext>
            </a:extLst>
          </p:cNvPr>
          <p:cNvSpPr>
            <a:spLocks noGrp="1"/>
          </p:cNvSpPr>
          <p:nvPr>
            <p:ph sz="quarter" idx="4"/>
          </p:nvPr>
        </p:nvSpPr>
        <p:spPr>
          <a:xfrm>
            <a:off x="5687847" y="2664101"/>
            <a:ext cx="618928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3877D9-5F0D-9C42-A3D2-EAEF8BECD2E1}"/>
              </a:ext>
            </a:extLst>
          </p:cNvPr>
          <p:cNvSpPr>
            <a:spLocks noGrp="1"/>
          </p:cNvSpPr>
          <p:nvPr>
            <p:ph type="dt" sz="half" idx="10"/>
          </p:nvPr>
        </p:nvSpPr>
        <p:spPr/>
        <p:txBody>
          <a:bodyPr/>
          <a:lstStyle/>
          <a:p>
            <a:fld id="{66BF6F58-6ACA-2744-A837-901E380C64E9}" type="datetime1">
              <a:rPr lang="en-US" smtClean="0"/>
              <a:t>2/2/2023</a:t>
            </a:fld>
            <a:endParaRPr lang="en-US"/>
          </a:p>
        </p:txBody>
      </p:sp>
      <p:sp>
        <p:nvSpPr>
          <p:cNvPr id="8" name="Footer Placeholder 7">
            <a:extLst>
              <a:ext uri="{FF2B5EF4-FFF2-40B4-BE49-F238E27FC236}">
                <a16:creationId xmlns:a16="http://schemas.microsoft.com/office/drawing/2014/main" id="{D611C2D2-EC27-3D4E-8969-5A8609C832A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645334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89DDB-F680-FF44-9A59-5287753A74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11847A4-1986-2544-BC65-D415982DA61D}"/>
              </a:ext>
            </a:extLst>
          </p:cNvPr>
          <p:cNvSpPr>
            <a:spLocks noGrp="1"/>
          </p:cNvSpPr>
          <p:nvPr>
            <p:ph type="dt" sz="half" idx="10"/>
          </p:nvPr>
        </p:nvSpPr>
        <p:spPr/>
        <p:txBody>
          <a:bodyPr/>
          <a:lstStyle/>
          <a:p>
            <a:fld id="{DFED94CB-A2FF-2B4D-9500-FB4964CCA202}" type="datetime1">
              <a:rPr lang="en-US" smtClean="0"/>
              <a:t>2/2/2023</a:t>
            </a:fld>
            <a:endParaRPr lang="en-US"/>
          </a:p>
        </p:txBody>
      </p:sp>
      <p:sp>
        <p:nvSpPr>
          <p:cNvPr id="4" name="Footer Placeholder 3">
            <a:extLst>
              <a:ext uri="{FF2B5EF4-FFF2-40B4-BE49-F238E27FC236}">
                <a16:creationId xmlns:a16="http://schemas.microsoft.com/office/drawing/2014/main" id="{E9CDAAB4-9018-7D46-A457-EBFEDCDEFAF7}"/>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2613006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D9D413-90FB-244F-B8AF-CB6F9D8C3E6B}"/>
              </a:ext>
            </a:extLst>
          </p:cNvPr>
          <p:cNvSpPr>
            <a:spLocks noGrp="1"/>
          </p:cNvSpPr>
          <p:nvPr>
            <p:ph type="dt" sz="half" idx="10"/>
          </p:nvPr>
        </p:nvSpPr>
        <p:spPr/>
        <p:txBody>
          <a:bodyPr/>
          <a:lstStyle/>
          <a:p>
            <a:fld id="{5EF610A4-742E-514E-91B2-8A06E175F05D}" type="datetime1">
              <a:rPr lang="en-US" smtClean="0"/>
              <a:t>2/2/2023</a:t>
            </a:fld>
            <a:endParaRPr lang="en-US"/>
          </a:p>
        </p:txBody>
      </p:sp>
      <p:sp>
        <p:nvSpPr>
          <p:cNvPr id="3" name="Footer Placeholder 2">
            <a:extLst>
              <a:ext uri="{FF2B5EF4-FFF2-40B4-BE49-F238E27FC236}">
                <a16:creationId xmlns:a16="http://schemas.microsoft.com/office/drawing/2014/main" id="{B45F216B-8F0B-3948-951A-9A516CC59018}"/>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676785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A15CD3-B087-8548-96ED-EAE0EAE1C35B}" type="datetime1">
              <a:rPr lang="en-US" smtClean="0"/>
              <a:t>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EC62AD-1449-9143-8F26-15D729BEA7F6}" type="slidenum">
              <a:rPr lang="en-US" smtClean="0"/>
              <a:t>‹#›</a:t>
            </a:fld>
            <a:endParaRPr lang="en-US"/>
          </a:p>
        </p:txBody>
      </p:sp>
    </p:spTree>
    <p:extLst>
      <p:ext uri="{BB962C8B-B14F-4D97-AF65-F5344CB8AC3E}">
        <p14:creationId xmlns:p14="http://schemas.microsoft.com/office/powerpoint/2010/main" val="185858088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3B259-270B-554E-A7D9-4AEBA72E21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77B478F-0E58-CC4A-B268-37378D4E60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340A82-9BDC-1C4E-97AA-9A0E132C63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22A920-D4BF-0447-B526-8C6E4FA251EA}"/>
              </a:ext>
            </a:extLst>
          </p:cNvPr>
          <p:cNvSpPr>
            <a:spLocks noGrp="1"/>
          </p:cNvSpPr>
          <p:nvPr>
            <p:ph type="dt" sz="half" idx="10"/>
          </p:nvPr>
        </p:nvSpPr>
        <p:spPr/>
        <p:txBody>
          <a:bodyPr/>
          <a:lstStyle/>
          <a:p>
            <a:fld id="{4B34D9D6-D11E-B748-BE8B-E5CDFD9ED2BD}" type="datetime1">
              <a:rPr lang="en-US" smtClean="0"/>
              <a:t>2/2/2023</a:t>
            </a:fld>
            <a:endParaRPr lang="en-US"/>
          </a:p>
        </p:txBody>
      </p:sp>
      <p:sp>
        <p:nvSpPr>
          <p:cNvPr id="6" name="Footer Placeholder 5">
            <a:extLst>
              <a:ext uri="{FF2B5EF4-FFF2-40B4-BE49-F238E27FC236}">
                <a16:creationId xmlns:a16="http://schemas.microsoft.com/office/drawing/2014/main" id="{6875230E-8AFD-794E-BC7B-228D2C2F6F8F}"/>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680487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3DE41-2492-994C-9B9A-276532985C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BFD14F-DDB7-EC45-A596-07903D4739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66848A-CB23-6943-85D0-0BD8368CBE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038800-1B73-F748-9B18-8AD7035DEB82}"/>
              </a:ext>
            </a:extLst>
          </p:cNvPr>
          <p:cNvSpPr>
            <a:spLocks noGrp="1"/>
          </p:cNvSpPr>
          <p:nvPr>
            <p:ph type="dt" sz="half" idx="10"/>
          </p:nvPr>
        </p:nvSpPr>
        <p:spPr/>
        <p:txBody>
          <a:bodyPr/>
          <a:lstStyle/>
          <a:p>
            <a:fld id="{EFB0B308-2F20-A14E-8872-F1837B9085C0}" type="datetime1">
              <a:rPr lang="en-US" smtClean="0"/>
              <a:t>2/2/2023</a:t>
            </a:fld>
            <a:endParaRPr lang="en-US"/>
          </a:p>
        </p:txBody>
      </p:sp>
      <p:sp>
        <p:nvSpPr>
          <p:cNvPr id="6" name="Footer Placeholder 5">
            <a:extLst>
              <a:ext uri="{FF2B5EF4-FFF2-40B4-BE49-F238E27FC236}">
                <a16:creationId xmlns:a16="http://schemas.microsoft.com/office/drawing/2014/main" id="{6B3E91BA-7CE3-2D49-881C-485D965AB55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58736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8BAEAACC-4622-6F49-A539-615950FBDF5A}" type="datetime1">
              <a:rPr lang="en-US" smtClean="0"/>
              <a:t>2/2/2023</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31EC62AD-1449-9143-8F26-15D729BEA7F6}" type="slidenum">
              <a:rPr lang="en-US" smtClean="0"/>
              <a:pPr/>
              <a:t>‹#›</a:t>
            </a:fld>
            <a:endParaRPr lang="en-US"/>
          </a:p>
        </p:txBody>
      </p:sp>
      <p:sp>
        <p:nvSpPr>
          <p:cNvPr id="6" name="Title 5"/>
          <p:cNvSpPr>
            <a:spLocks noGrp="1"/>
          </p:cNvSpPr>
          <p:nvPr>
            <p:ph type="title" hasCustomPrompt="1"/>
          </p:nvPr>
        </p:nvSpPr>
        <p:spPr>
          <a:xfrm>
            <a:off x="838200" y="-1"/>
            <a:ext cx="9248330" cy="6858001"/>
          </a:xfrm>
        </p:spPr>
        <p:txBody>
          <a:bodyPr/>
          <a:lstStyle>
            <a:lvl1pPr>
              <a:lnSpc>
                <a:spcPct val="85000"/>
              </a:lnSpc>
              <a:defRPr b="1" i="0" spc="300" baseline="0">
                <a:solidFill>
                  <a:schemeClr val="bg1"/>
                </a:solidFill>
                <a:latin typeface="Gotham Black" charset="0"/>
                <a:ea typeface="Gotham Black" charset="0"/>
                <a:cs typeface="Gotham Black" charset="0"/>
              </a:defRPr>
            </a:lvl1pPr>
          </a:lstStyle>
          <a:p>
            <a:r>
              <a:rPr lang="en-US" dirty="0"/>
              <a:t>TITLE GOES</a:t>
            </a:r>
            <a:br>
              <a:rPr lang="en-US" dirty="0"/>
            </a:br>
            <a:r>
              <a:rPr lang="en-US" dirty="0"/>
              <a:t>HERE</a:t>
            </a:r>
          </a:p>
        </p:txBody>
      </p:sp>
    </p:spTree>
    <p:extLst>
      <p:ext uri="{BB962C8B-B14F-4D97-AF65-F5344CB8AC3E}">
        <p14:creationId xmlns:p14="http://schemas.microsoft.com/office/powerpoint/2010/main" val="971825532"/>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36320" y="2232660"/>
            <a:ext cx="4549140" cy="3586004"/>
          </a:xfrm>
        </p:spPr>
        <p:txBody>
          <a:bodyPr anchor="t">
            <a:normAutofit/>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4" name="Content Placeholder 3"/>
          <p:cNvSpPr>
            <a:spLocks noGrp="1"/>
          </p:cNvSpPr>
          <p:nvPr>
            <p:ph sz="half" idx="2"/>
          </p:nvPr>
        </p:nvSpPr>
        <p:spPr>
          <a:xfrm>
            <a:off x="6582505" y="2232660"/>
            <a:ext cx="4549140" cy="3586004"/>
          </a:xfrm>
        </p:spPr>
        <p:txBody>
          <a:bodyPr anchor="t">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870C1B9-4D6D-F74B-BF67-6F8F31E31DB2}" type="datetime1">
              <a:rPr lang="en-US" smtClean="0"/>
              <a:t>2/2/2023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EC62AD-1449-9143-8F26-15D729BEA7F6}" type="slidenum">
              <a:rPr lang="en-US" smtClean="0"/>
              <a:t>‹#›</a:t>
            </a:fld>
            <a:endParaRPr lang="en-US"/>
          </a:p>
        </p:txBody>
      </p:sp>
      <p:sp>
        <p:nvSpPr>
          <p:cNvPr id="16" name="Text Placeholder 15"/>
          <p:cNvSpPr>
            <a:spLocks noGrp="1"/>
          </p:cNvSpPr>
          <p:nvPr>
            <p:ph type="body" sz="quarter" idx="13" hasCustomPrompt="1"/>
          </p:nvPr>
        </p:nvSpPr>
        <p:spPr>
          <a:xfrm>
            <a:off x="1038226" y="1249073"/>
            <a:ext cx="4548187" cy="876561"/>
          </a:xfrm>
        </p:spPr>
        <p:txBody>
          <a:bodyPr anchor="b">
            <a:normAutofit/>
          </a:bodyPr>
          <a:lstStyle>
            <a:lvl1pPr>
              <a:defRPr sz="2400" b="0" i="0">
                <a:latin typeface="Avenir Medium" charset="0"/>
                <a:ea typeface="Avenir Medium" charset="0"/>
                <a:cs typeface="Avenir Medium" charset="0"/>
              </a:defRPr>
            </a:lvl1pPr>
          </a:lstStyle>
          <a:p>
            <a:pPr lvl="0"/>
            <a:r>
              <a:rPr lang="en-US" dirty="0"/>
              <a:t>Add title here</a:t>
            </a:r>
          </a:p>
        </p:txBody>
      </p:sp>
      <p:sp>
        <p:nvSpPr>
          <p:cNvPr id="17" name="Text Placeholder 15"/>
          <p:cNvSpPr>
            <a:spLocks noGrp="1"/>
          </p:cNvSpPr>
          <p:nvPr>
            <p:ph type="body" sz="quarter" idx="14" hasCustomPrompt="1"/>
          </p:nvPr>
        </p:nvSpPr>
        <p:spPr>
          <a:xfrm>
            <a:off x="6583458" y="1249073"/>
            <a:ext cx="4548187" cy="876561"/>
          </a:xfrm>
        </p:spPr>
        <p:txBody>
          <a:bodyPr anchor="b">
            <a:normAutofit/>
          </a:bodyPr>
          <a:lstStyle>
            <a:lvl1pPr>
              <a:defRPr sz="2400" b="0" i="0">
                <a:latin typeface="Avenir Medium" charset="0"/>
                <a:ea typeface="Avenir Medium" charset="0"/>
                <a:cs typeface="Avenir Medium" charset="0"/>
              </a:defRPr>
            </a:lvl1pPr>
          </a:lstStyle>
          <a:p>
            <a:pPr lvl="0"/>
            <a:r>
              <a:rPr lang="en-US" dirty="0"/>
              <a:t>Add title here</a:t>
            </a:r>
          </a:p>
        </p:txBody>
      </p:sp>
    </p:spTree>
    <p:extLst>
      <p:ext uri="{BB962C8B-B14F-4D97-AF65-F5344CB8AC3E}">
        <p14:creationId xmlns:p14="http://schemas.microsoft.com/office/powerpoint/2010/main" val="30207962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78E700D-67A5-114C-9295-0EF661889BFE}" type="datetime1">
              <a:rPr lang="en-US" smtClean="0"/>
              <a:t>2/2/2023</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EC62AD-1449-9143-8F26-15D729BEA7F6}" type="slidenum">
              <a:rPr lang="en-US" smtClean="0"/>
              <a:pPr/>
              <a:t>‹#›</a:t>
            </a:fld>
            <a:endParaRPr lang="en-US" dirty="0"/>
          </a:p>
        </p:txBody>
      </p:sp>
      <p:sp>
        <p:nvSpPr>
          <p:cNvPr id="6" name="Content Placeholder 2"/>
          <p:cNvSpPr>
            <a:spLocks noGrp="1"/>
          </p:cNvSpPr>
          <p:nvPr>
            <p:ph sz="half" idx="1"/>
          </p:nvPr>
        </p:nvSpPr>
        <p:spPr>
          <a:xfrm>
            <a:off x="723900" y="2232660"/>
            <a:ext cx="3063240" cy="3586004"/>
          </a:xfrm>
        </p:spPr>
        <p:txBody>
          <a:bodyPr anchor="t">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7" name="Content Placeholder 3"/>
          <p:cNvSpPr>
            <a:spLocks noGrp="1"/>
          </p:cNvSpPr>
          <p:nvPr>
            <p:ph sz="half" idx="2"/>
          </p:nvPr>
        </p:nvSpPr>
        <p:spPr>
          <a:xfrm>
            <a:off x="4547965" y="2232660"/>
            <a:ext cx="3064415" cy="3586004"/>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sz="half" idx="13"/>
          </p:nvPr>
        </p:nvSpPr>
        <p:spPr>
          <a:xfrm>
            <a:off x="8373205" y="2241947"/>
            <a:ext cx="3063240" cy="3586004"/>
          </a:xfrm>
        </p:spPr>
        <p:txBody>
          <a:bodyPr anchor="t">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3" name="Text Placeholder 15"/>
          <p:cNvSpPr>
            <a:spLocks noGrp="1"/>
          </p:cNvSpPr>
          <p:nvPr>
            <p:ph type="body" sz="quarter" idx="14" hasCustomPrompt="1"/>
          </p:nvPr>
        </p:nvSpPr>
        <p:spPr>
          <a:xfrm>
            <a:off x="4549140" y="1326805"/>
            <a:ext cx="3063240" cy="876561"/>
          </a:xfrm>
        </p:spPr>
        <p:txBody>
          <a:bodyPr anchor="b">
            <a:normAutofit/>
          </a:bodyPr>
          <a:lstStyle>
            <a:lvl1pPr>
              <a:defRPr sz="2400" b="0" i="0">
                <a:latin typeface="Avenir Medium" charset="0"/>
                <a:ea typeface="Avenir Medium" charset="0"/>
                <a:cs typeface="Avenir Medium" charset="0"/>
              </a:defRPr>
            </a:lvl1pPr>
          </a:lstStyle>
          <a:p>
            <a:pPr lvl="0"/>
            <a:r>
              <a:rPr lang="en-US" dirty="0"/>
              <a:t>Add title here</a:t>
            </a:r>
          </a:p>
        </p:txBody>
      </p:sp>
      <p:sp>
        <p:nvSpPr>
          <p:cNvPr id="14" name="Text Placeholder 15"/>
          <p:cNvSpPr>
            <a:spLocks noGrp="1"/>
          </p:cNvSpPr>
          <p:nvPr>
            <p:ph type="body" sz="quarter" idx="15" hasCustomPrompt="1"/>
          </p:nvPr>
        </p:nvSpPr>
        <p:spPr>
          <a:xfrm>
            <a:off x="723900" y="1326804"/>
            <a:ext cx="3063240" cy="876561"/>
          </a:xfrm>
        </p:spPr>
        <p:txBody>
          <a:bodyPr anchor="b">
            <a:normAutofit/>
          </a:bodyPr>
          <a:lstStyle>
            <a:lvl1pPr>
              <a:defRPr sz="2400" b="0" i="0">
                <a:latin typeface="Avenir Medium" charset="0"/>
                <a:ea typeface="Avenir Medium" charset="0"/>
                <a:cs typeface="Avenir Medium" charset="0"/>
              </a:defRPr>
            </a:lvl1pPr>
          </a:lstStyle>
          <a:p>
            <a:pPr lvl="0"/>
            <a:r>
              <a:rPr lang="en-US" dirty="0"/>
              <a:t>Add title here</a:t>
            </a:r>
          </a:p>
        </p:txBody>
      </p:sp>
      <p:sp>
        <p:nvSpPr>
          <p:cNvPr id="15" name="Text Placeholder 15"/>
          <p:cNvSpPr>
            <a:spLocks noGrp="1"/>
          </p:cNvSpPr>
          <p:nvPr>
            <p:ph type="body" sz="quarter" idx="16" hasCustomPrompt="1"/>
          </p:nvPr>
        </p:nvSpPr>
        <p:spPr>
          <a:xfrm>
            <a:off x="8373205" y="1326804"/>
            <a:ext cx="3063240" cy="876561"/>
          </a:xfrm>
        </p:spPr>
        <p:txBody>
          <a:bodyPr anchor="b">
            <a:normAutofit/>
          </a:bodyPr>
          <a:lstStyle>
            <a:lvl1pPr>
              <a:defRPr sz="2400" b="0" i="0">
                <a:latin typeface="Avenir Medium" charset="0"/>
                <a:ea typeface="Avenir Medium" charset="0"/>
                <a:cs typeface="Avenir Medium" charset="0"/>
              </a:defRPr>
            </a:lvl1pPr>
          </a:lstStyle>
          <a:p>
            <a:pPr lvl="0"/>
            <a:r>
              <a:rPr lang="en-US" dirty="0"/>
              <a:t>Add title here</a:t>
            </a:r>
          </a:p>
        </p:txBody>
      </p:sp>
    </p:spTree>
    <p:extLst>
      <p:ext uri="{BB962C8B-B14F-4D97-AF65-F5344CB8AC3E}">
        <p14:creationId xmlns:p14="http://schemas.microsoft.com/office/powerpoint/2010/main" val="60638807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 Two Cont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8F0AFDF-4414-A141-A7B3-A74847E46639}" type="datetime1">
              <a:rPr lang="en-US" smtClean="0"/>
              <a:t>2/2/2023</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EC62AD-1449-9143-8F26-15D729BEA7F6}" type="slidenum">
              <a:rPr lang="en-US" smtClean="0"/>
              <a:pPr/>
              <a:t>‹#›</a:t>
            </a:fld>
            <a:endParaRPr lang="en-US" dirty="0"/>
          </a:p>
        </p:txBody>
      </p:sp>
      <p:sp>
        <p:nvSpPr>
          <p:cNvPr id="6" name="Content Placeholder 2"/>
          <p:cNvSpPr>
            <a:spLocks noGrp="1"/>
          </p:cNvSpPr>
          <p:nvPr>
            <p:ph sz="half" idx="1"/>
          </p:nvPr>
        </p:nvSpPr>
        <p:spPr>
          <a:xfrm>
            <a:off x="1036320" y="2232660"/>
            <a:ext cx="4549140" cy="3586004"/>
          </a:xfrm>
        </p:spPr>
        <p:txBody>
          <a:bodyPr anchor="t">
            <a:normAutofit/>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7" name="Content Placeholder 3"/>
          <p:cNvSpPr>
            <a:spLocks noGrp="1"/>
          </p:cNvSpPr>
          <p:nvPr>
            <p:ph sz="half" idx="2"/>
          </p:nvPr>
        </p:nvSpPr>
        <p:spPr>
          <a:xfrm>
            <a:off x="6582505" y="2232660"/>
            <a:ext cx="4549140" cy="3586004"/>
          </a:xfrm>
        </p:spPr>
        <p:txBody>
          <a:bodyPr anchor="t">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3"/>
          <p:cNvSpPr>
            <a:spLocks noGrp="1"/>
          </p:cNvSpPr>
          <p:nvPr>
            <p:ph type="title" hasCustomPrompt="1"/>
          </p:nvPr>
        </p:nvSpPr>
        <p:spPr>
          <a:xfrm>
            <a:off x="175366" y="160020"/>
            <a:ext cx="6903166" cy="350521"/>
          </a:xfrm>
        </p:spPr>
        <p:txBody>
          <a:bodyPr>
            <a:noAutofit/>
          </a:bodyPr>
          <a:lstStyle>
            <a:lvl1pPr>
              <a:defRPr sz="2000" b="0" i="0" spc="300">
                <a:solidFill>
                  <a:schemeClr val="tx2"/>
                </a:solidFill>
                <a:latin typeface="Avenir Medium" charset="0"/>
                <a:ea typeface="Avenir Medium" charset="0"/>
                <a:cs typeface="Avenir Medium" charset="0"/>
              </a:defRPr>
            </a:lvl1pPr>
          </a:lstStyle>
          <a:p>
            <a:r>
              <a:rPr lang="en-US" dirty="0"/>
              <a:t>ADD A MAIN TITLE HERE</a:t>
            </a:r>
          </a:p>
        </p:txBody>
      </p:sp>
      <p:sp>
        <p:nvSpPr>
          <p:cNvPr id="16" name="Text Placeholder 15"/>
          <p:cNvSpPr>
            <a:spLocks noGrp="1"/>
          </p:cNvSpPr>
          <p:nvPr>
            <p:ph type="body" sz="quarter" idx="14" hasCustomPrompt="1"/>
          </p:nvPr>
        </p:nvSpPr>
        <p:spPr>
          <a:xfrm>
            <a:off x="1031388" y="1323825"/>
            <a:ext cx="4554071" cy="876561"/>
          </a:xfrm>
        </p:spPr>
        <p:txBody>
          <a:bodyPr anchor="b">
            <a:normAutofit/>
          </a:bodyPr>
          <a:lstStyle>
            <a:lvl1pPr>
              <a:defRPr sz="2400" b="0" i="0">
                <a:latin typeface="Avenir Medium" charset="0"/>
                <a:ea typeface="Avenir Medium" charset="0"/>
                <a:cs typeface="Avenir Medium" charset="0"/>
              </a:defRPr>
            </a:lvl1pPr>
          </a:lstStyle>
          <a:p>
            <a:pPr lvl="0"/>
            <a:r>
              <a:rPr lang="en-US" dirty="0"/>
              <a:t>Add title here</a:t>
            </a:r>
          </a:p>
        </p:txBody>
      </p:sp>
      <p:sp>
        <p:nvSpPr>
          <p:cNvPr id="17" name="Text Placeholder 15"/>
          <p:cNvSpPr>
            <a:spLocks noGrp="1"/>
          </p:cNvSpPr>
          <p:nvPr>
            <p:ph type="body" sz="quarter" idx="15" hasCustomPrompt="1"/>
          </p:nvPr>
        </p:nvSpPr>
        <p:spPr>
          <a:xfrm>
            <a:off x="6582503" y="1323824"/>
            <a:ext cx="4549141" cy="876561"/>
          </a:xfrm>
        </p:spPr>
        <p:txBody>
          <a:bodyPr anchor="b">
            <a:normAutofit/>
          </a:bodyPr>
          <a:lstStyle>
            <a:lvl1pPr>
              <a:defRPr sz="2400" b="0" i="0">
                <a:latin typeface="Avenir Medium" charset="0"/>
                <a:ea typeface="Avenir Medium" charset="0"/>
                <a:cs typeface="Avenir Medium" charset="0"/>
              </a:defRPr>
            </a:lvl1pPr>
          </a:lstStyle>
          <a:p>
            <a:pPr lvl="0"/>
            <a:r>
              <a:rPr lang="en-US" dirty="0"/>
              <a:t>Add title here</a:t>
            </a:r>
          </a:p>
        </p:txBody>
      </p:sp>
    </p:spTree>
    <p:extLst>
      <p:ext uri="{BB962C8B-B14F-4D97-AF65-F5344CB8AC3E}">
        <p14:creationId xmlns:p14="http://schemas.microsoft.com/office/powerpoint/2010/main" val="68197473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 Three Cont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2AB80C4-AB35-BF4D-B9B4-55DB25AEF489}" type="datetime1">
              <a:rPr lang="en-US" smtClean="0"/>
              <a:t>2/2/2023</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EC62AD-1449-9143-8F26-15D729BEA7F6}" type="slidenum">
              <a:rPr lang="en-US" smtClean="0"/>
              <a:pPr/>
              <a:t>‹#›</a:t>
            </a:fld>
            <a:endParaRPr lang="en-US" dirty="0"/>
          </a:p>
        </p:txBody>
      </p:sp>
      <p:sp>
        <p:nvSpPr>
          <p:cNvPr id="6" name="Content Placeholder 2"/>
          <p:cNvSpPr>
            <a:spLocks noGrp="1"/>
          </p:cNvSpPr>
          <p:nvPr>
            <p:ph sz="half" idx="1"/>
          </p:nvPr>
        </p:nvSpPr>
        <p:spPr>
          <a:xfrm>
            <a:off x="723900" y="2232660"/>
            <a:ext cx="3063240" cy="3586004"/>
          </a:xfrm>
        </p:spPr>
        <p:txBody>
          <a:bodyPr anchor="t">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7" name="Content Placeholder 3"/>
          <p:cNvSpPr>
            <a:spLocks noGrp="1"/>
          </p:cNvSpPr>
          <p:nvPr>
            <p:ph sz="half" idx="2"/>
          </p:nvPr>
        </p:nvSpPr>
        <p:spPr>
          <a:xfrm>
            <a:off x="4547965" y="2232660"/>
            <a:ext cx="3064415" cy="3586004"/>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sz="half" idx="13"/>
          </p:nvPr>
        </p:nvSpPr>
        <p:spPr>
          <a:xfrm>
            <a:off x="8373205" y="2241947"/>
            <a:ext cx="3063240" cy="3586004"/>
          </a:xfrm>
        </p:spPr>
        <p:txBody>
          <a:bodyPr anchor="t">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7" name="Title 16"/>
          <p:cNvSpPr>
            <a:spLocks noGrp="1"/>
          </p:cNvSpPr>
          <p:nvPr>
            <p:ph type="title" hasCustomPrompt="1"/>
          </p:nvPr>
        </p:nvSpPr>
        <p:spPr>
          <a:xfrm>
            <a:off x="175259" y="160020"/>
            <a:ext cx="9108589" cy="350520"/>
          </a:xfrm>
        </p:spPr>
        <p:txBody>
          <a:bodyPr>
            <a:noAutofit/>
          </a:bodyPr>
          <a:lstStyle>
            <a:lvl1pPr>
              <a:defRPr sz="2000" b="0" i="0" spc="300">
                <a:solidFill>
                  <a:schemeClr val="tx2"/>
                </a:solidFill>
                <a:latin typeface="Avenir Medium" charset="0"/>
                <a:ea typeface="Avenir Medium" charset="0"/>
                <a:cs typeface="Avenir Medium" charset="0"/>
              </a:defRPr>
            </a:lvl1pPr>
          </a:lstStyle>
          <a:p>
            <a:r>
              <a:rPr lang="en-US" dirty="0"/>
              <a:t>ADD A MAIN TITLE HERE</a:t>
            </a:r>
          </a:p>
        </p:txBody>
      </p:sp>
      <p:sp>
        <p:nvSpPr>
          <p:cNvPr id="20" name="Text Placeholder 15"/>
          <p:cNvSpPr>
            <a:spLocks noGrp="1"/>
          </p:cNvSpPr>
          <p:nvPr>
            <p:ph type="body" sz="quarter" idx="14" hasCustomPrompt="1"/>
          </p:nvPr>
        </p:nvSpPr>
        <p:spPr>
          <a:xfrm>
            <a:off x="4549140" y="1326805"/>
            <a:ext cx="3063240" cy="876561"/>
          </a:xfrm>
        </p:spPr>
        <p:txBody>
          <a:bodyPr anchor="b">
            <a:normAutofit/>
          </a:bodyPr>
          <a:lstStyle>
            <a:lvl1pPr>
              <a:defRPr sz="2400" b="0" i="0">
                <a:latin typeface="Avenir Medium" charset="0"/>
                <a:ea typeface="Avenir Medium" charset="0"/>
                <a:cs typeface="Avenir Medium" charset="0"/>
              </a:defRPr>
            </a:lvl1pPr>
          </a:lstStyle>
          <a:p>
            <a:pPr lvl="0"/>
            <a:r>
              <a:rPr lang="en-US" dirty="0"/>
              <a:t>Add title here</a:t>
            </a:r>
          </a:p>
        </p:txBody>
      </p:sp>
      <p:sp>
        <p:nvSpPr>
          <p:cNvPr id="21" name="Text Placeholder 15"/>
          <p:cNvSpPr>
            <a:spLocks noGrp="1"/>
          </p:cNvSpPr>
          <p:nvPr>
            <p:ph type="body" sz="quarter" idx="15" hasCustomPrompt="1"/>
          </p:nvPr>
        </p:nvSpPr>
        <p:spPr>
          <a:xfrm>
            <a:off x="723900" y="1326804"/>
            <a:ext cx="3063240" cy="876561"/>
          </a:xfrm>
        </p:spPr>
        <p:txBody>
          <a:bodyPr anchor="b">
            <a:normAutofit/>
          </a:bodyPr>
          <a:lstStyle>
            <a:lvl1pPr>
              <a:defRPr sz="2400" b="0" i="0">
                <a:latin typeface="Avenir Medium" charset="0"/>
                <a:ea typeface="Avenir Medium" charset="0"/>
                <a:cs typeface="Avenir Medium" charset="0"/>
              </a:defRPr>
            </a:lvl1pPr>
          </a:lstStyle>
          <a:p>
            <a:pPr lvl="0"/>
            <a:r>
              <a:rPr lang="en-US" dirty="0"/>
              <a:t>Add title here</a:t>
            </a:r>
          </a:p>
        </p:txBody>
      </p:sp>
      <p:sp>
        <p:nvSpPr>
          <p:cNvPr id="22" name="Text Placeholder 15"/>
          <p:cNvSpPr>
            <a:spLocks noGrp="1"/>
          </p:cNvSpPr>
          <p:nvPr>
            <p:ph type="body" sz="quarter" idx="16" hasCustomPrompt="1"/>
          </p:nvPr>
        </p:nvSpPr>
        <p:spPr>
          <a:xfrm>
            <a:off x="8373205" y="1326804"/>
            <a:ext cx="3063240" cy="876561"/>
          </a:xfrm>
        </p:spPr>
        <p:txBody>
          <a:bodyPr anchor="b">
            <a:normAutofit/>
          </a:bodyPr>
          <a:lstStyle>
            <a:lvl1pPr>
              <a:defRPr sz="2400" b="0" i="0">
                <a:latin typeface="Avenir Medium" charset="0"/>
                <a:ea typeface="Avenir Medium" charset="0"/>
                <a:cs typeface="Avenir Medium" charset="0"/>
              </a:defRPr>
            </a:lvl1pPr>
          </a:lstStyle>
          <a:p>
            <a:pPr lvl="0"/>
            <a:r>
              <a:rPr lang="en-US" dirty="0"/>
              <a:t>Add title here</a:t>
            </a:r>
          </a:p>
        </p:txBody>
      </p:sp>
    </p:spTree>
    <p:extLst>
      <p:ext uri="{BB962C8B-B14F-4D97-AF65-F5344CB8AC3E}">
        <p14:creationId xmlns:p14="http://schemas.microsoft.com/office/powerpoint/2010/main" val="1819348054"/>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ic/Image Cont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C19352B-458C-B747-BAB2-AE015B33F5A7}" type="datetime1">
              <a:rPr lang="en-US" smtClean="0"/>
              <a:t>2/2/2023</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EC62AD-1449-9143-8F26-15D729BEA7F6}" type="slidenum">
              <a:rPr lang="en-US" smtClean="0"/>
              <a:pPr/>
              <a:t>‹#›</a:t>
            </a:fld>
            <a:endParaRPr lang="en-US" dirty="0"/>
          </a:p>
        </p:txBody>
      </p:sp>
      <p:sp>
        <p:nvSpPr>
          <p:cNvPr id="7" name="Content Placeholder 6"/>
          <p:cNvSpPr>
            <a:spLocks noGrp="1"/>
          </p:cNvSpPr>
          <p:nvPr>
            <p:ph sz="quarter" idx="13"/>
          </p:nvPr>
        </p:nvSpPr>
        <p:spPr>
          <a:xfrm>
            <a:off x="1075056" y="1143000"/>
            <a:ext cx="10057764" cy="4960620"/>
          </a:xfrm>
        </p:spPr>
        <p:txBody>
          <a:bodyPr/>
          <a:lstStyle/>
          <a:p>
            <a:pPr lvl="0"/>
            <a:r>
              <a:rPr lang="en-US"/>
              <a:t>Edit Master text styles</a:t>
            </a:r>
          </a:p>
        </p:txBody>
      </p:sp>
      <p:sp>
        <p:nvSpPr>
          <p:cNvPr id="11" name="Title 10"/>
          <p:cNvSpPr>
            <a:spLocks noGrp="1"/>
          </p:cNvSpPr>
          <p:nvPr>
            <p:ph type="title" hasCustomPrompt="1"/>
          </p:nvPr>
        </p:nvSpPr>
        <p:spPr>
          <a:xfrm>
            <a:off x="170778" y="160020"/>
            <a:ext cx="9265920" cy="350520"/>
          </a:xfrm>
          <a:prstGeom prst="rect">
            <a:avLst/>
          </a:prstGeom>
        </p:spPr>
        <p:txBody>
          <a:bodyPr>
            <a:noAutofit/>
          </a:bodyPr>
          <a:lstStyle>
            <a:lvl1pPr>
              <a:defRPr sz="2000" b="0" i="0" spc="300" baseline="0">
                <a:solidFill>
                  <a:schemeClr val="tx2"/>
                </a:solidFill>
                <a:latin typeface="Avenir Medium" charset="0"/>
                <a:ea typeface="Avenir Medium" charset="0"/>
                <a:cs typeface="Avenir Medium" charset="0"/>
              </a:defRPr>
            </a:lvl1pPr>
          </a:lstStyle>
          <a:p>
            <a:r>
              <a:rPr lang="en-US" dirty="0"/>
              <a:t>ADD A MAIN TITLE HERE</a:t>
            </a:r>
          </a:p>
        </p:txBody>
      </p:sp>
    </p:spTree>
    <p:extLst>
      <p:ext uri="{BB962C8B-B14F-4D97-AF65-F5344CB8AC3E}">
        <p14:creationId xmlns:p14="http://schemas.microsoft.com/office/powerpoint/2010/main" val="75917060"/>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10" Type="http://schemas.openxmlformats.org/officeDocument/2006/relationships/image" Target="../media/image6.png"/><Relationship Id="rId4" Type="http://schemas.openxmlformats.org/officeDocument/2006/relationships/slideLayout" Target="../slideLayouts/slideLayout19.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image" Target="../media/image7.png"/><Relationship Id="rId4" Type="http://schemas.openxmlformats.org/officeDocument/2006/relationships/slideLayout" Target="../slideLayouts/slideLayout27.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alphaModFix amt="40000"/>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920170" y="790689"/>
            <a:ext cx="6310814" cy="5276624"/>
          </a:xfrm>
          <a:prstGeom prst="rect">
            <a:avLst/>
          </a:prstGeom>
        </p:spPr>
        <p:txBody>
          <a:bodyPr vert="horz" lIns="91440" tIns="45720" rIns="91440" bIns="45720" rtlCol="0" anchor="ctr">
            <a:normAutofit/>
          </a:bodyPr>
          <a:lstStyle/>
          <a:p>
            <a:pPr marL="228600" marR="0" lvl="0" indent="-228600" algn="l" defTabSz="914400" rtl="0" eaLnBrk="1" fontAlgn="auto" latinLnBrk="0" hangingPunct="1">
              <a:lnSpc>
                <a:spcPct val="90000"/>
              </a:lnSpc>
              <a:spcBef>
                <a:spcPts val="1000"/>
              </a:spcBef>
              <a:spcAft>
                <a:spcPts val="0"/>
              </a:spcAft>
              <a:buClr>
                <a:schemeClr val="accent1"/>
              </a:buClr>
              <a:buSzPct val="50000"/>
              <a:buFont typeface="LucidaGrande" charset="0"/>
              <a:buChar char="▶"/>
              <a:tabLst/>
              <a:defRPr/>
            </a:pPr>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21934" y="6445553"/>
            <a:ext cx="806755" cy="175895"/>
          </a:xfrm>
          <a:prstGeom prst="rect">
            <a:avLst/>
          </a:prstGeom>
        </p:spPr>
        <p:txBody>
          <a:bodyPr vert="horz" lIns="91440" tIns="45720" rIns="91440" bIns="45720" rtlCol="0" anchor="ctr"/>
          <a:lstStyle>
            <a:lvl1pPr algn="r">
              <a:defRPr sz="1000" b="0" i="0">
                <a:solidFill>
                  <a:schemeClr val="tx1">
                    <a:tint val="75000"/>
                  </a:schemeClr>
                </a:solidFill>
                <a:latin typeface="Avenir Medium" charset="0"/>
                <a:ea typeface="Avenir Medium" charset="0"/>
                <a:cs typeface="Avenir Medium" charset="0"/>
              </a:defRPr>
            </a:lvl1pPr>
          </a:lstStyle>
          <a:p>
            <a:fld id="{EDB3CD05-88C6-9544-9DF4-7E6154427EC7}" type="datetime1">
              <a:rPr lang="en-US" smtClean="0"/>
              <a:t>2/2/2023</a:t>
            </a:fld>
            <a:endParaRPr lang="en-US" dirty="0"/>
          </a:p>
        </p:txBody>
      </p:sp>
      <p:sp>
        <p:nvSpPr>
          <p:cNvPr id="5" name="Footer Placeholder 4"/>
          <p:cNvSpPr>
            <a:spLocks noGrp="1"/>
          </p:cNvSpPr>
          <p:nvPr>
            <p:ph type="ftr" sz="quarter" idx="3"/>
          </p:nvPr>
        </p:nvSpPr>
        <p:spPr>
          <a:xfrm>
            <a:off x="8328690" y="6447459"/>
            <a:ext cx="3101310" cy="173989"/>
          </a:xfrm>
          <a:prstGeom prst="rect">
            <a:avLst/>
          </a:prstGeom>
        </p:spPr>
        <p:txBody>
          <a:bodyPr vert="horz" lIns="91440" tIns="45720" rIns="91440" bIns="45720" rtlCol="0" anchor="ctr"/>
          <a:lstStyle>
            <a:lvl1pPr algn="ctr">
              <a:defRPr sz="1200" b="0" i="0">
                <a:solidFill>
                  <a:schemeClr val="tx1">
                    <a:tint val="75000"/>
                  </a:schemeClr>
                </a:solidFill>
                <a:latin typeface="Avenir Medium" charset="0"/>
                <a:ea typeface="Avenir Medium" charset="0"/>
                <a:cs typeface="Avenir Medium" charset="0"/>
              </a:defRPr>
            </a:lvl1pPr>
          </a:lstStyle>
          <a:p>
            <a:endParaRPr lang="en-US"/>
          </a:p>
        </p:txBody>
      </p:sp>
      <p:sp>
        <p:nvSpPr>
          <p:cNvPr id="6" name="Slide Number Placeholder 5"/>
          <p:cNvSpPr>
            <a:spLocks noGrp="1"/>
          </p:cNvSpPr>
          <p:nvPr>
            <p:ph type="sldNum" sz="quarter" idx="4"/>
          </p:nvPr>
        </p:nvSpPr>
        <p:spPr>
          <a:xfrm>
            <a:off x="11430000" y="6211614"/>
            <a:ext cx="565868" cy="407929"/>
          </a:xfrm>
          <a:prstGeom prst="rect">
            <a:avLst/>
          </a:prstGeom>
        </p:spPr>
        <p:txBody>
          <a:bodyPr vert="horz" lIns="91440" tIns="45720" rIns="91440" bIns="45720" rtlCol="0" anchor="b"/>
          <a:lstStyle>
            <a:lvl1pPr algn="r">
              <a:defRPr sz="1600" b="0" i="0">
                <a:solidFill>
                  <a:schemeClr val="tx1">
                    <a:tint val="75000"/>
                  </a:schemeClr>
                </a:solidFill>
                <a:latin typeface="Avenir Medium" charset="0"/>
                <a:ea typeface="Avenir Medium" charset="0"/>
                <a:cs typeface="Avenir Medium" charset="0"/>
              </a:defRPr>
            </a:lvl1pPr>
          </a:lstStyle>
          <a:p>
            <a:fld id="{31EC62AD-1449-9143-8F26-15D729BEA7F6}" type="slidenum">
              <a:rPr lang="en-US" smtClean="0"/>
              <a:pPr/>
              <a:t>‹#›</a:t>
            </a:fld>
            <a:endParaRPr lang="en-US" dirty="0"/>
          </a:p>
        </p:txBody>
      </p:sp>
      <p:sp>
        <p:nvSpPr>
          <p:cNvPr id="9" name="Title Placeholder 8"/>
          <p:cNvSpPr>
            <a:spLocks noGrp="1"/>
          </p:cNvSpPr>
          <p:nvPr>
            <p:ph type="title"/>
          </p:nvPr>
        </p:nvSpPr>
        <p:spPr>
          <a:xfrm>
            <a:off x="838200" y="-1"/>
            <a:ext cx="3200400" cy="6858001"/>
          </a:xfrm>
          <a:prstGeom prst="rect">
            <a:avLst/>
          </a:prstGeom>
        </p:spPr>
        <p:txBody>
          <a:bodyPr vert="horz" lIns="91440" tIns="45720" rIns="91440" bIns="45720" rtlCol="0" anchor="ctr">
            <a:normAutofit/>
          </a:bodyPr>
          <a:lstStyle/>
          <a:p>
            <a:r>
              <a:rPr lang="en-US" dirty="0"/>
              <a:t>A nice</a:t>
            </a:r>
            <a:br>
              <a:rPr lang="en-US" dirty="0"/>
            </a:br>
            <a:r>
              <a:rPr lang="en-US" dirty="0"/>
              <a:t>title</a:t>
            </a:r>
            <a:br>
              <a:rPr lang="en-US" dirty="0"/>
            </a:br>
            <a:r>
              <a:rPr lang="en-US" dirty="0"/>
              <a:t>can go here.</a:t>
            </a:r>
          </a:p>
        </p:txBody>
      </p:sp>
    </p:spTree>
    <p:extLst>
      <p:ext uri="{BB962C8B-B14F-4D97-AF65-F5344CB8AC3E}">
        <p14:creationId xmlns:p14="http://schemas.microsoft.com/office/powerpoint/2010/main" val="3093530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9" r:id="rId3"/>
    <p:sldLayoutId id="2147483678" r:id="rId4"/>
    <p:sldLayoutId id="2147483676" r:id="rId5"/>
    <p:sldLayoutId id="2147483683" r:id="rId6"/>
    <p:sldLayoutId id="2147483685" r:id="rId7"/>
    <p:sldLayoutId id="2147483684" r:id="rId8"/>
    <p:sldLayoutId id="2147483682" r:id="rId9"/>
    <p:sldLayoutId id="2147483680" r:id="rId10"/>
    <p:sldLayoutId id="2147483690" r:id="rId11"/>
    <p:sldLayoutId id="2147483687" r:id="rId12"/>
    <p:sldLayoutId id="2147483686" r:id="rId13"/>
    <p:sldLayoutId id="2147483688" r:id="rId14"/>
    <p:sldLayoutId id="2147483689" r:id="rId15"/>
  </p:sldLayoutIdLst>
  <p:hf hdr="0" ftr="0" dt="0"/>
  <p:txStyles>
    <p:titleStyle>
      <a:lvl1pPr algn="l" defTabSz="914400" rtl="0" eaLnBrk="1" latinLnBrk="0" hangingPunct="1">
        <a:lnSpc>
          <a:spcPct val="90000"/>
        </a:lnSpc>
        <a:spcBef>
          <a:spcPct val="0"/>
        </a:spcBef>
        <a:buNone/>
        <a:defRPr sz="4400" b="1" i="0" kern="1200" baseline="0">
          <a:solidFill>
            <a:schemeClr val="tx1"/>
          </a:solidFill>
          <a:latin typeface="Avenir Heavy" charset="0"/>
          <a:ea typeface="Avenir Heavy" charset="0"/>
          <a:cs typeface="Avenir Heavy" charset="0"/>
        </a:defRPr>
      </a:lvl1pPr>
    </p:titleStyle>
    <p:bodyStyle>
      <a:lvl1pPr marL="0" marR="0" indent="-228600" algn="l" defTabSz="914400" rtl="0" eaLnBrk="1" fontAlgn="auto" latinLnBrk="0" hangingPunct="1">
        <a:lnSpc>
          <a:spcPct val="100000"/>
        </a:lnSpc>
        <a:spcBef>
          <a:spcPts val="600"/>
        </a:spcBef>
        <a:spcAft>
          <a:spcPts val="0"/>
        </a:spcAft>
        <a:buClr>
          <a:schemeClr val="accent1"/>
        </a:buClr>
        <a:buSzPct val="50000"/>
        <a:buFontTx/>
        <a:buNone/>
        <a:tabLst/>
        <a:defRPr sz="3200" b="0" i="0" kern="1200" baseline="0">
          <a:solidFill>
            <a:schemeClr val="tx1"/>
          </a:solidFill>
          <a:latin typeface="Avenir Book" charset="0"/>
          <a:ea typeface="Avenir Book" charset="0"/>
          <a:cs typeface="Avenir Book" charset="0"/>
        </a:defRPr>
      </a:lvl1pPr>
      <a:lvl2pPr marL="685800" indent="-228600" algn="l" defTabSz="914400" rtl="0" eaLnBrk="1" latinLnBrk="0" hangingPunct="1">
        <a:lnSpc>
          <a:spcPct val="100000"/>
        </a:lnSpc>
        <a:spcBef>
          <a:spcPts val="600"/>
        </a:spcBef>
        <a:spcAft>
          <a:spcPts val="0"/>
        </a:spcAft>
        <a:buClr>
          <a:schemeClr val="accent1"/>
        </a:buClr>
        <a:buSzPct val="50000"/>
        <a:buFont typeface="LucidaGrande" charset="0"/>
        <a:buChar char="‣"/>
        <a:defRPr sz="2800" b="0" i="0" kern="1200">
          <a:solidFill>
            <a:schemeClr val="tx1"/>
          </a:solidFill>
          <a:latin typeface="Avenir Book" charset="0"/>
          <a:ea typeface="Avenir Book" charset="0"/>
          <a:cs typeface="Avenir Book" charset="0"/>
        </a:defRPr>
      </a:lvl2pPr>
      <a:lvl3pPr marL="1143000" indent="-228600" algn="l" defTabSz="914400" rtl="0" eaLnBrk="1" latinLnBrk="0" hangingPunct="1">
        <a:lnSpc>
          <a:spcPct val="100000"/>
        </a:lnSpc>
        <a:spcBef>
          <a:spcPts val="600"/>
        </a:spcBef>
        <a:spcAft>
          <a:spcPts val="0"/>
        </a:spcAft>
        <a:buClr>
          <a:schemeClr val="accent1"/>
        </a:buClr>
        <a:buSzPct val="50000"/>
        <a:buFont typeface="LucidaGrande" charset="0"/>
        <a:buChar char="‣"/>
        <a:defRPr sz="2400" b="0" i="0" kern="1200">
          <a:solidFill>
            <a:schemeClr val="tx1"/>
          </a:solidFill>
          <a:latin typeface="Avenir Book" charset="0"/>
          <a:ea typeface="Avenir Book" charset="0"/>
          <a:cs typeface="Avenir Book" charset="0"/>
        </a:defRPr>
      </a:lvl3pPr>
      <a:lvl4pPr marL="1600200" indent="-228600" algn="l" defTabSz="914400" rtl="0" eaLnBrk="1" latinLnBrk="0" hangingPunct="1">
        <a:lnSpc>
          <a:spcPct val="100000"/>
        </a:lnSpc>
        <a:spcBef>
          <a:spcPts val="600"/>
        </a:spcBef>
        <a:spcAft>
          <a:spcPts val="0"/>
        </a:spcAft>
        <a:buClr>
          <a:schemeClr val="accent1"/>
        </a:buClr>
        <a:buSzPct val="50000"/>
        <a:buFont typeface="LucidaGrande" charset="0"/>
        <a:buChar char="‣"/>
        <a:defRPr sz="2000" b="0" i="0" kern="1200">
          <a:solidFill>
            <a:schemeClr val="tx1"/>
          </a:solidFill>
          <a:latin typeface="Avenir Book" charset="0"/>
          <a:ea typeface="Avenir Book" charset="0"/>
          <a:cs typeface="Avenir Book" charset="0"/>
        </a:defRPr>
      </a:lvl4pPr>
      <a:lvl5pPr marL="2057400" indent="-228600" algn="l" defTabSz="914400" rtl="0" eaLnBrk="1" latinLnBrk="0" hangingPunct="1">
        <a:lnSpc>
          <a:spcPct val="100000"/>
        </a:lnSpc>
        <a:spcBef>
          <a:spcPts val="600"/>
        </a:spcBef>
        <a:spcAft>
          <a:spcPts val="0"/>
        </a:spcAft>
        <a:buClr>
          <a:schemeClr val="accent1"/>
        </a:buClr>
        <a:buSzPct val="50000"/>
        <a:buFont typeface="LucidaGrande" charset="0"/>
        <a:buChar char="‣"/>
        <a:defRPr sz="2000" b="0" i="0" kern="1200">
          <a:solidFill>
            <a:schemeClr val="tx1"/>
          </a:solidFill>
          <a:latin typeface="Avenir Book" charset="0"/>
          <a:ea typeface="Avenir Book" charset="0"/>
          <a:cs typeface="Avenir Book"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C97BE-4483-194D-8EDA-16B2DAEC1150}"/>
              </a:ext>
            </a:extLst>
          </p:cNvPr>
          <p:cNvSpPr>
            <a:spLocks noGrp="1"/>
          </p:cNvSpPr>
          <p:nvPr>
            <p:ph type="title"/>
          </p:nvPr>
        </p:nvSpPr>
        <p:spPr>
          <a:xfrm>
            <a:off x="377686" y="1046934"/>
            <a:ext cx="11436626" cy="75536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2A059B4-8F6A-8441-A9ED-A15D558D6D05}"/>
              </a:ext>
            </a:extLst>
          </p:cNvPr>
          <p:cNvSpPr>
            <a:spLocks noGrp="1"/>
          </p:cNvSpPr>
          <p:nvPr>
            <p:ph type="body" idx="1"/>
          </p:nvPr>
        </p:nvSpPr>
        <p:spPr>
          <a:xfrm>
            <a:off x="377686" y="2147927"/>
            <a:ext cx="11436626" cy="4108175"/>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
                <a:srgbClr val="FFB819"/>
              </a:buClr>
              <a:buSzPct val="50000"/>
              <a:buFont typeface="LucidaGrande" charset="0"/>
              <a:buChar char="▶"/>
              <a:tabLst/>
              <a:defRPr/>
            </a:pPr>
            <a:r>
              <a:rPr kumimoji="0" lang="en-US" sz="3200" b="0" i="0" u="none" strike="noStrike" kern="1200" cap="none" spc="0" normalizeH="0" baseline="0" noProof="0" dirty="0">
                <a:ln>
                  <a:noFill/>
                </a:ln>
                <a:solidFill>
                  <a:srgbClr val="000000"/>
                </a:solidFill>
                <a:effectLst/>
                <a:uLnTx/>
                <a:uFillTx/>
                <a:latin typeface="Avenir Book" charset="0"/>
              </a:rPr>
              <a:t>Click to add text</a:t>
            </a:r>
          </a:p>
          <a:p>
            <a:pPr marL="685800" marR="0" lvl="1"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a:pPr>
            <a:r>
              <a:rPr kumimoji="0" lang="en-US" sz="2800" b="0" i="0" u="none" strike="noStrike" kern="1200" cap="none" spc="0" normalizeH="0" baseline="0" noProof="0" dirty="0">
                <a:ln>
                  <a:noFill/>
                </a:ln>
                <a:solidFill>
                  <a:srgbClr val="000000"/>
                </a:solidFill>
                <a:effectLst/>
                <a:uLnTx/>
                <a:uFillTx/>
                <a:latin typeface="Avenir Book" charset="0"/>
              </a:rPr>
              <a:t>Second level</a:t>
            </a:r>
          </a:p>
          <a:p>
            <a:pPr marL="1143000" marR="0" lvl="2"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a:pPr>
            <a:r>
              <a:rPr kumimoji="0" lang="en-US" sz="2400" b="0" i="0" u="none" strike="noStrike" kern="1200" cap="none" spc="0" normalizeH="0" baseline="0" noProof="0" dirty="0">
                <a:ln>
                  <a:noFill/>
                </a:ln>
                <a:solidFill>
                  <a:srgbClr val="000000"/>
                </a:solidFill>
                <a:effectLst/>
                <a:uLnTx/>
                <a:uFillTx/>
                <a:latin typeface="Avenir Book" charset="0"/>
              </a:rPr>
              <a:t>Third level</a:t>
            </a:r>
          </a:p>
          <a:p>
            <a:pPr marL="1600200" marR="0" lvl="3"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a:pPr>
            <a:r>
              <a:rPr kumimoji="0" lang="en-US" sz="2000" b="0" i="0" u="none" strike="noStrike" kern="1200" cap="none" spc="0" normalizeH="0" baseline="0" noProof="0" dirty="0">
                <a:ln>
                  <a:noFill/>
                </a:ln>
                <a:solidFill>
                  <a:srgbClr val="000000"/>
                </a:solidFill>
                <a:effectLst/>
                <a:uLnTx/>
                <a:uFillTx/>
                <a:latin typeface="Avenir Book" charset="0"/>
              </a:rPr>
              <a:t>Fourth level</a:t>
            </a:r>
          </a:p>
          <a:p>
            <a:pPr marL="2057400" marR="0" lvl="4"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a:pPr>
            <a:r>
              <a:rPr kumimoji="0" lang="en-US" sz="2000" b="0" i="0" u="none" strike="noStrike" kern="1200" cap="none" spc="0" normalizeH="0" baseline="0" noProof="0" dirty="0">
                <a:ln>
                  <a:noFill/>
                </a:ln>
                <a:solidFill>
                  <a:srgbClr val="000000"/>
                </a:solidFill>
                <a:effectLst/>
                <a:uLnTx/>
                <a:uFillTx/>
                <a:latin typeface="Avenir Book" charset="0"/>
              </a:rPr>
              <a:t>Fifth level</a:t>
            </a:r>
          </a:p>
        </p:txBody>
      </p:sp>
      <p:sp>
        <p:nvSpPr>
          <p:cNvPr id="4" name="Date Placeholder 3">
            <a:extLst>
              <a:ext uri="{FF2B5EF4-FFF2-40B4-BE49-F238E27FC236}">
                <a16:creationId xmlns:a16="http://schemas.microsoft.com/office/drawing/2014/main" id="{19C13BDC-141E-B142-96C1-5A14C7E62525}"/>
              </a:ext>
            </a:extLst>
          </p:cNvPr>
          <p:cNvSpPr>
            <a:spLocks noGrp="1"/>
          </p:cNvSpPr>
          <p:nvPr>
            <p:ph type="dt" sz="half" idx="2"/>
          </p:nvPr>
        </p:nvSpPr>
        <p:spPr>
          <a:xfrm>
            <a:off x="5952005" y="317375"/>
            <a:ext cx="873670" cy="263650"/>
          </a:xfrm>
          <a:prstGeom prst="rect">
            <a:avLst/>
          </a:prstGeom>
        </p:spPr>
        <p:txBody>
          <a:bodyPr vert="horz" lIns="91440" tIns="45720" rIns="91440" bIns="45720" rtlCol="0" anchor="ctr"/>
          <a:lstStyle>
            <a:lvl1pPr algn="ctr">
              <a:defRPr sz="1200">
                <a:solidFill>
                  <a:schemeClr val="tx1">
                    <a:tint val="75000"/>
                  </a:schemeClr>
                </a:solidFill>
                <a:latin typeface="Avenir Book" panose="02000503020000020003" pitchFamily="2" charset="0"/>
              </a:defRPr>
            </a:lvl1pPr>
          </a:lstStyle>
          <a:p>
            <a:pPr algn="ctr"/>
            <a:fld id="{3FF28022-D0D4-6E46-AD91-4307A494602F}" type="datetime1">
              <a:rPr lang="en-US" smtClean="0"/>
              <a:t>2/2/2023</a:t>
            </a:fld>
            <a:endParaRPr lang="en-US"/>
          </a:p>
        </p:txBody>
      </p:sp>
      <p:sp>
        <p:nvSpPr>
          <p:cNvPr id="5" name="Footer Placeholder 4">
            <a:extLst>
              <a:ext uri="{FF2B5EF4-FFF2-40B4-BE49-F238E27FC236}">
                <a16:creationId xmlns:a16="http://schemas.microsoft.com/office/drawing/2014/main" id="{288161F4-6C5C-E841-B9AE-3032B35C818B}"/>
              </a:ext>
            </a:extLst>
          </p:cNvPr>
          <p:cNvSpPr>
            <a:spLocks noGrp="1"/>
          </p:cNvSpPr>
          <p:nvPr>
            <p:ph type="ftr" sz="quarter" idx="3"/>
          </p:nvPr>
        </p:nvSpPr>
        <p:spPr>
          <a:xfrm>
            <a:off x="7195126" y="317375"/>
            <a:ext cx="3543715" cy="263650"/>
          </a:xfrm>
          <a:prstGeom prst="rect">
            <a:avLst/>
          </a:prstGeom>
        </p:spPr>
        <p:txBody>
          <a:bodyPr vert="horz" lIns="91440" tIns="45720" rIns="91440" bIns="45720" rtlCol="0" anchor="ctr"/>
          <a:lstStyle>
            <a:lvl1pPr algn="ctr">
              <a:defRPr sz="1200">
                <a:solidFill>
                  <a:schemeClr val="tx1">
                    <a:tint val="75000"/>
                  </a:schemeClr>
                </a:solidFill>
                <a:latin typeface="Avenir Book" panose="02000503020000020003" pitchFamily="2" charset="0"/>
              </a:defRPr>
            </a:lvl1pPr>
          </a:lstStyle>
          <a:p>
            <a:endParaRPr lang="en-US"/>
          </a:p>
        </p:txBody>
      </p:sp>
      <p:pic>
        <p:nvPicPr>
          <p:cNvPr id="8" name="Picture 7">
            <a:extLst>
              <a:ext uri="{FF2B5EF4-FFF2-40B4-BE49-F238E27FC236}">
                <a16:creationId xmlns:a16="http://schemas.microsoft.com/office/drawing/2014/main" id="{22D2575E-57D4-214A-83F5-B4E99A507934}"/>
              </a:ext>
            </a:extLst>
          </p:cNvPr>
          <p:cNvPicPr>
            <a:picLocks noChangeAspect="1"/>
          </p:cNvPicPr>
          <p:nvPr userDrawn="1"/>
        </p:nvPicPr>
        <p:blipFill>
          <a:blip r:embed="rId10"/>
          <a:stretch>
            <a:fillRect/>
          </a:stretch>
        </p:blipFill>
        <p:spPr>
          <a:xfrm>
            <a:off x="314868" y="331663"/>
            <a:ext cx="2737922" cy="235005"/>
          </a:xfrm>
          <a:prstGeom prst="rect">
            <a:avLst/>
          </a:prstGeom>
        </p:spPr>
      </p:pic>
      <p:cxnSp>
        <p:nvCxnSpPr>
          <p:cNvPr id="10" name="Straight Connector 9">
            <a:extLst>
              <a:ext uri="{FF2B5EF4-FFF2-40B4-BE49-F238E27FC236}">
                <a16:creationId xmlns:a16="http://schemas.microsoft.com/office/drawing/2014/main" id="{CF38526D-790A-3C41-B2AA-2885049CE6E8}"/>
              </a:ext>
            </a:extLst>
          </p:cNvPr>
          <p:cNvCxnSpPr/>
          <p:nvPr userDrawn="1"/>
        </p:nvCxnSpPr>
        <p:spPr>
          <a:xfrm>
            <a:off x="377686" y="601898"/>
            <a:ext cx="11436627" cy="0"/>
          </a:xfrm>
          <a:prstGeom prst="line">
            <a:avLst/>
          </a:prstGeom>
        </p:spPr>
        <p:style>
          <a:lnRef idx="1">
            <a:schemeClr val="dk1"/>
          </a:lnRef>
          <a:fillRef idx="0">
            <a:schemeClr val="dk1"/>
          </a:fillRef>
          <a:effectRef idx="0">
            <a:schemeClr val="dk1"/>
          </a:effectRef>
          <a:fontRef idx="minor">
            <a:schemeClr val="tx1"/>
          </a:fontRef>
        </p:style>
      </p:cxnSp>
      <p:sp>
        <p:nvSpPr>
          <p:cNvPr id="11" name="Slide Number Placeholder 6">
            <a:extLst>
              <a:ext uri="{FF2B5EF4-FFF2-40B4-BE49-F238E27FC236}">
                <a16:creationId xmlns:a16="http://schemas.microsoft.com/office/drawing/2014/main" id="{792901FB-F844-EA40-A3DA-337CA24B845D}"/>
              </a:ext>
            </a:extLst>
          </p:cNvPr>
          <p:cNvSpPr txBox="1">
            <a:spLocks/>
          </p:cNvSpPr>
          <p:nvPr userDrawn="1"/>
        </p:nvSpPr>
        <p:spPr>
          <a:xfrm>
            <a:off x="11430000" y="6211614"/>
            <a:ext cx="565868" cy="407929"/>
          </a:xfrm>
          <a:prstGeom prst="rect">
            <a:avLst/>
          </a:prstGeom>
        </p:spPr>
        <p:txBody>
          <a:bodyPr vert="horz" lIns="91440" tIns="45720" rIns="91440" bIns="45720" rtlCol="0" anchor="b"/>
          <a:lstStyle>
            <a:defPPr>
              <a:defRPr lang="en-US"/>
            </a:defPPr>
            <a:lvl1pPr marL="0" algn="r" defTabSz="914400" rtl="0" eaLnBrk="1" latinLnBrk="0" hangingPunct="1">
              <a:defRPr sz="1600" b="0" i="0" kern="1200">
                <a:solidFill>
                  <a:schemeClr val="tx1">
                    <a:tint val="75000"/>
                  </a:schemeClr>
                </a:solidFill>
                <a:latin typeface="Avenir Medium" charset="0"/>
                <a:ea typeface="Avenir Medium" charset="0"/>
                <a:cs typeface="Avenir Medium"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1EC62AD-1449-9143-8F26-15D729BEA7F6}" type="slidenum">
              <a:rPr kumimoji="0" lang="en-US" sz="1600" b="0" i="0" u="none" strike="noStrike" kern="1200" cap="none" spc="0" normalizeH="0" baseline="0" noProof="0" smtClean="0">
                <a:ln>
                  <a:noFill/>
                </a:ln>
                <a:solidFill>
                  <a:srgbClr val="000000">
                    <a:tint val="75000"/>
                  </a:srgbClr>
                </a:solidFill>
                <a:effectLst/>
                <a:uLnTx/>
                <a:uFillTx/>
                <a:latin typeface="Avenir Medium"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000000">
                  <a:tint val="75000"/>
                </a:srgbClr>
              </a:solidFill>
              <a:effectLst/>
              <a:uLnTx/>
              <a:uFillTx/>
              <a:latin typeface="Avenir Medium" charset="0"/>
            </a:endParaRPr>
          </a:p>
        </p:txBody>
      </p:sp>
    </p:spTree>
    <p:extLst>
      <p:ext uri="{BB962C8B-B14F-4D97-AF65-F5344CB8AC3E}">
        <p14:creationId xmlns:p14="http://schemas.microsoft.com/office/powerpoint/2010/main" val="2403204389"/>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Lst>
  <p:hf hdr="0" ftr="0" dt="0"/>
  <p:txStyles>
    <p:titleStyle>
      <a:lvl1pPr algn="l" defTabSz="914400" rtl="0" eaLnBrk="1" latinLnBrk="0" hangingPunct="1">
        <a:lnSpc>
          <a:spcPct val="90000"/>
        </a:lnSpc>
        <a:spcBef>
          <a:spcPct val="0"/>
        </a:spcBef>
        <a:buNone/>
        <a:defRPr sz="3600" b="1" i="0" kern="1200">
          <a:solidFill>
            <a:schemeClr val="tx1"/>
          </a:solidFill>
          <a:latin typeface="Avenir Heavy" panose="02000503020000020003" pitchFamily="2" charset="0"/>
          <a:ea typeface="+mj-ea"/>
          <a:cs typeface="+mj-cs"/>
        </a:defRPr>
      </a:lvl1pPr>
    </p:titleStyle>
    <p:bodyStyle>
      <a:lvl1pPr marL="228600" marR="0" indent="-228600" algn="l" defTabSz="914400" rtl="0" eaLnBrk="1" fontAlgn="auto" latinLnBrk="0" hangingPunct="1">
        <a:lnSpc>
          <a:spcPct val="90000"/>
        </a:lnSpc>
        <a:spcBef>
          <a:spcPts val="1000"/>
        </a:spcBef>
        <a:spcAft>
          <a:spcPts val="0"/>
        </a:spcAft>
        <a:buClr>
          <a:srgbClr val="FFB819"/>
        </a:buClr>
        <a:buSzPct val="50000"/>
        <a:buFont typeface="LucidaGrande" charset="0"/>
        <a:buChar char="▶"/>
        <a:tabLst/>
        <a:defRPr sz="2800" kern="1200">
          <a:solidFill>
            <a:schemeClr val="tx1"/>
          </a:solidFill>
          <a:latin typeface="Avenir Book" panose="02000503020000020003" pitchFamily="2" charset="0"/>
          <a:ea typeface="+mn-ea"/>
          <a:cs typeface="+mn-cs"/>
        </a:defRPr>
      </a:lvl1pPr>
      <a:lvl2pPr marL="685800" marR="0"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sz="2400" kern="1200">
          <a:solidFill>
            <a:schemeClr val="tx1"/>
          </a:solidFill>
          <a:latin typeface="Avenir Book" panose="02000503020000020003" pitchFamily="2" charset="0"/>
          <a:ea typeface="+mn-ea"/>
          <a:cs typeface="+mn-cs"/>
        </a:defRPr>
      </a:lvl2pPr>
      <a:lvl3pPr marL="1143000" marR="0"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sz="2000" kern="1200">
          <a:solidFill>
            <a:schemeClr val="tx1"/>
          </a:solidFill>
          <a:latin typeface="Avenir Book" panose="02000503020000020003" pitchFamily="2" charset="0"/>
          <a:ea typeface="+mn-ea"/>
          <a:cs typeface="+mn-cs"/>
        </a:defRPr>
      </a:lvl3pPr>
      <a:lvl4pPr marL="1600200" marR="0"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sz="1800" kern="1200">
          <a:solidFill>
            <a:schemeClr val="tx1"/>
          </a:solidFill>
          <a:latin typeface="Avenir Book" panose="02000503020000020003" pitchFamily="2" charset="0"/>
          <a:ea typeface="+mn-ea"/>
          <a:cs typeface="+mn-cs"/>
        </a:defRPr>
      </a:lvl4pPr>
      <a:lvl5pPr marL="2057400" marR="0"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8A8A8C"/>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C97BE-4483-194D-8EDA-16B2DAEC1150}"/>
              </a:ext>
            </a:extLst>
          </p:cNvPr>
          <p:cNvSpPr>
            <a:spLocks noGrp="1"/>
          </p:cNvSpPr>
          <p:nvPr>
            <p:ph type="title"/>
          </p:nvPr>
        </p:nvSpPr>
        <p:spPr>
          <a:xfrm>
            <a:off x="377686" y="1046934"/>
            <a:ext cx="11436626" cy="75536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2A059B4-8F6A-8441-A9ED-A15D558D6D05}"/>
              </a:ext>
            </a:extLst>
          </p:cNvPr>
          <p:cNvSpPr>
            <a:spLocks noGrp="1"/>
          </p:cNvSpPr>
          <p:nvPr>
            <p:ph type="body" idx="1"/>
          </p:nvPr>
        </p:nvSpPr>
        <p:spPr>
          <a:xfrm>
            <a:off x="377686" y="2147927"/>
            <a:ext cx="11436626" cy="4108175"/>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
                <a:srgbClr val="FFB819"/>
              </a:buClr>
              <a:buSzPct val="50000"/>
              <a:buFont typeface="LucidaGrande" charset="0"/>
              <a:buChar char="▶"/>
              <a:tabLst/>
              <a:defRPr/>
            </a:pPr>
            <a:r>
              <a:rPr kumimoji="0" lang="en-US" sz="3200" b="0" i="0" u="none" strike="noStrike" kern="1200" cap="none" spc="0" normalizeH="0" baseline="0" noProof="0" dirty="0">
                <a:ln>
                  <a:noFill/>
                </a:ln>
                <a:solidFill>
                  <a:srgbClr val="000000"/>
                </a:solidFill>
                <a:effectLst/>
                <a:uLnTx/>
                <a:uFillTx/>
                <a:latin typeface="Avenir Book" charset="0"/>
              </a:rPr>
              <a:t>Click to add text</a:t>
            </a:r>
          </a:p>
          <a:p>
            <a:pPr marL="685800" marR="0" lvl="1"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a:pPr>
            <a:r>
              <a:rPr kumimoji="0" lang="en-US" sz="2800" b="0" i="0" u="none" strike="noStrike" kern="1200" cap="none" spc="0" normalizeH="0" baseline="0" noProof="0" dirty="0">
                <a:ln>
                  <a:noFill/>
                </a:ln>
                <a:solidFill>
                  <a:srgbClr val="000000"/>
                </a:solidFill>
                <a:effectLst/>
                <a:uLnTx/>
                <a:uFillTx/>
                <a:latin typeface="Avenir Book" charset="0"/>
              </a:rPr>
              <a:t>Second level</a:t>
            </a:r>
          </a:p>
          <a:p>
            <a:pPr marL="1143000" marR="0" lvl="2"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a:pPr>
            <a:r>
              <a:rPr kumimoji="0" lang="en-US" sz="2400" b="0" i="0" u="none" strike="noStrike" kern="1200" cap="none" spc="0" normalizeH="0" baseline="0" noProof="0" dirty="0">
                <a:ln>
                  <a:noFill/>
                </a:ln>
                <a:solidFill>
                  <a:srgbClr val="000000"/>
                </a:solidFill>
                <a:effectLst/>
                <a:uLnTx/>
                <a:uFillTx/>
                <a:latin typeface="Avenir Book" charset="0"/>
              </a:rPr>
              <a:t>Third level</a:t>
            </a:r>
          </a:p>
          <a:p>
            <a:pPr marL="1600200" marR="0" lvl="3"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a:pPr>
            <a:r>
              <a:rPr kumimoji="0" lang="en-US" sz="2000" b="0" i="0" u="none" strike="noStrike" kern="1200" cap="none" spc="0" normalizeH="0" baseline="0" noProof="0" dirty="0">
                <a:ln>
                  <a:noFill/>
                </a:ln>
                <a:solidFill>
                  <a:srgbClr val="000000"/>
                </a:solidFill>
                <a:effectLst/>
                <a:uLnTx/>
                <a:uFillTx/>
                <a:latin typeface="Avenir Book" charset="0"/>
              </a:rPr>
              <a:t>Fourth level</a:t>
            </a:r>
          </a:p>
          <a:p>
            <a:pPr marL="2057400" marR="0" lvl="4"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a:pPr>
            <a:r>
              <a:rPr kumimoji="0" lang="en-US" sz="2000" b="0" i="0" u="none" strike="noStrike" kern="1200" cap="none" spc="0" normalizeH="0" baseline="0" noProof="0" dirty="0">
                <a:ln>
                  <a:noFill/>
                </a:ln>
                <a:solidFill>
                  <a:srgbClr val="000000"/>
                </a:solidFill>
                <a:effectLst/>
                <a:uLnTx/>
                <a:uFillTx/>
                <a:latin typeface="Avenir Book" charset="0"/>
              </a:rPr>
              <a:t>Fifth level</a:t>
            </a:r>
          </a:p>
        </p:txBody>
      </p:sp>
      <p:sp>
        <p:nvSpPr>
          <p:cNvPr id="4" name="Date Placeholder 3">
            <a:extLst>
              <a:ext uri="{FF2B5EF4-FFF2-40B4-BE49-F238E27FC236}">
                <a16:creationId xmlns:a16="http://schemas.microsoft.com/office/drawing/2014/main" id="{19C13BDC-141E-B142-96C1-5A14C7E62525}"/>
              </a:ext>
            </a:extLst>
          </p:cNvPr>
          <p:cNvSpPr>
            <a:spLocks noGrp="1"/>
          </p:cNvSpPr>
          <p:nvPr>
            <p:ph type="dt" sz="half" idx="2"/>
          </p:nvPr>
        </p:nvSpPr>
        <p:spPr>
          <a:xfrm>
            <a:off x="5952005" y="317375"/>
            <a:ext cx="873670" cy="263650"/>
          </a:xfrm>
          <a:prstGeom prst="rect">
            <a:avLst/>
          </a:prstGeom>
        </p:spPr>
        <p:txBody>
          <a:bodyPr vert="horz" lIns="91440" tIns="45720" rIns="91440" bIns="45720" rtlCol="0" anchor="ctr"/>
          <a:lstStyle>
            <a:lvl1pPr algn="ctr">
              <a:defRPr sz="1200">
                <a:solidFill>
                  <a:schemeClr val="bg1"/>
                </a:solidFill>
                <a:latin typeface="Avenir Book" panose="02000503020000020003" pitchFamily="2" charset="0"/>
              </a:defRPr>
            </a:lvl1pPr>
          </a:lstStyle>
          <a:p>
            <a:fld id="{68C873C8-3ADF-CC4D-9286-64FE31CA3028}" type="datetime1">
              <a:rPr lang="en-US" smtClean="0"/>
              <a:t>2/2/2023</a:t>
            </a:fld>
            <a:endParaRPr lang="en-US"/>
          </a:p>
        </p:txBody>
      </p:sp>
      <p:sp>
        <p:nvSpPr>
          <p:cNvPr id="5" name="Footer Placeholder 4">
            <a:extLst>
              <a:ext uri="{FF2B5EF4-FFF2-40B4-BE49-F238E27FC236}">
                <a16:creationId xmlns:a16="http://schemas.microsoft.com/office/drawing/2014/main" id="{288161F4-6C5C-E841-B9AE-3032B35C818B}"/>
              </a:ext>
            </a:extLst>
          </p:cNvPr>
          <p:cNvSpPr>
            <a:spLocks noGrp="1"/>
          </p:cNvSpPr>
          <p:nvPr>
            <p:ph type="ftr" sz="quarter" idx="3"/>
          </p:nvPr>
        </p:nvSpPr>
        <p:spPr>
          <a:xfrm>
            <a:off x="7195126" y="317375"/>
            <a:ext cx="3543715" cy="263650"/>
          </a:xfrm>
          <a:prstGeom prst="rect">
            <a:avLst/>
          </a:prstGeom>
        </p:spPr>
        <p:txBody>
          <a:bodyPr vert="horz" lIns="91440" tIns="45720" rIns="91440" bIns="45720" rtlCol="0" anchor="ctr"/>
          <a:lstStyle>
            <a:lvl1pPr algn="ctr">
              <a:defRPr sz="1200">
                <a:solidFill>
                  <a:schemeClr val="bg1"/>
                </a:solidFill>
                <a:latin typeface="Avenir Book" panose="02000503020000020003" pitchFamily="2" charset="0"/>
              </a:defRPr>
            </a:lvl1pPr>
          </a:lstStyle>
          <a:p>
            <a:endParaRPr lang="en-US"/>
          </a:p>
        </p:txBody>
      </p:sp>
      <p:pic>
        <p:nvPicPr>
          <p:cNvPr id="8" name="Picture 7">
            <a:extLst>
              <a:ext uri="{FF2B5EF4-FFF2-40B4-BE49-F238E27FC236}">
                <a16:creationId xmlns:a16="http://schemas.microsoft.com/office/drawing/2014/main" id="{22D2575E-57D4-214A-83F5-B4E99A507934}"/>
              </a:ext>
            </a:extLst>
          </p:cNvPr>
          <p:cNvPicPr>
            <a:picLocks noChangeAspect="1"/>
          </p:cNvPicPr>
          <p:nvPr userDrawn="1"/>
        </p:nvPicPr>
        <p:blipFill>
          <a:blip r:embed="rId10"/>
          <a:srcRect/>
          <a:stretch/>
        </p:blipFill>
        <p:spPr>
          <a:xfrm>
            <a:off x="314868" y="331663"/>
            <a:ext cx="2737922" cy="235004"/>
          </a:xfrm>
          <a:prstGeom prst="rect">
            <a:avLst/>
          </a:prstGeom>
        </p:spPr>
      </p:pic>
      <p:cxnSp>
        <p:nvCxnSpPr>
          <p:cNvPr id="10" name="Straight Connector 9">
            <a:extLst>
              <a:ext uri="{FF2B5EF4-FFF2-40B4-BE49-F238E27FC236}">
                <a16:creationId xmlns:a16="http://schemas.microsoft.com/office/drawing/2014/main" id="{CF38526D-790A-3C41-B2AA-2885049CE6E8}"/>
              </a:ext>
            </a:extLst>
          </p:cNvPr>
          <p:cNvCxnSpPr/>
          <p:nvPr userDrawn="1"/>
        </p:nvCxnSpPr>
        <p:spPr>
          <a:xfrm>
            <a:off x="377686" y="601898"/>
            <a:ext cx="11436627"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1" name="Slide Number Placeholder 6">
            <a:extLst>
              <a:ext uri="{FF2B5EF4-FFF2-40B4-BE49-F238E27FC236}">
                <a16:creationId xmlns:a16="http://schemas.microsoft.com/office/drawing/2014/main" id="{D070284F-48B3-BE40-994A-76876D921724}"/>
              </a:ext>
            </a:extLst>
          </p:cNvPr>
          <p:cNvSpPr txBox="1">
            <a:spLocks/>
          </p:cNvSpPr>
          <p:nvPr userDrawn="1"/>
        </p:nvSpPr>
        <p:spPr>
          <a:xfrm>
            <a:off x="11430000" y="6211614"/>
            <a:ext cx="565868" cy="407929"/>
          </a:xfrm>
          <a:prstGeom prst="rect">
            <a:avLst/>
          </a:prstGeom>
        </p:spPr>
        <p:txBody>
          <a:bodyPr vert="horz" lIns="91440" tIns="45720" rIns="91440" bIns="45720" rtlCol="0" anchor="b"/>
          <a:lstStyle>
            <a:defPPr>
              <a:defRPr lang="en-US"/>
            </a:defPPr>
            <a:lvl1pPr marL="0" algn="r" defTabSz="914400" rtl="0" eaLnBrk="1" latinLnBrk="0" hangingPunct="1">
              <a:defRPr sz="1600" b="0" i="0" kern="1200">
                <a:solidFill>
                  <a:schemeClr val="tx1">
                    <a:tint val="75000"/>
                  </a:schemeClr>
                </a:solidFill>
                <a:latin typeface="Avenir Medium" charset="0"/>
                <a:ea typeface="Avenir Medium" charset="0"/>
                <a:cs typeface="Avenir Medium"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1EC62AD-1449-9143-8F26-15D729BEA7F6}" type="slidenum">
              <a:rPr kumimoji="0" lang="en-US" sz="1600" b="0" i="0" u="none" strike="noStrike" kern="1200" cap="none" spc="0" normalizeH="0" baseline="0" noProof="0" smtClean="0">
                <a:ln>
                  <a:noFill/>
                </a:ln>
                <a:solidFill>
                  <a:schemeClr val="bg1"/>
                </a:solidFill>
                <a:effectLst/>
                <a:uLnTx/>
                <a:uFillTx/>
                <a:latin typeface="Avenir Medium"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chemeClr val="bg1"/>
              </a:solidFill>
              <a:effectLst/>
              <a:uLnTx/>
              <a:uFillTx/>
              <a:latin typeface="Avenir Medium" charset="0"/>
            </a:endParaRPr>
          </a:p>
        </p:txBody>
      </p:sp>
    </p:spTree>
    <p:extLst>
      <p:ext uri="{BB962C8B-B14F-4D97-AF65-F5344CB8AC3E}">
        <p14:creationId xmlns:p14="http://schemas.microsoft.com/office/powerpoint/2010/main" val="415043726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Lst>
  <p:hf hdr="0" ftr="0" dt="0"/>
  <p:txStyles>
    <p:title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p:titleStyle>
    <p:bodyStyle>
      <a:lvl1pPr marL="228600" marR="0" indent="-228600" algn="l" defTabSz="914400" rtl="0" eaLnBrk="1" fontAlgn="auto" latinLnBrk="0" hangingPunct="1">
        <a:lnSpc>
          <a:spcPct val="90000"/>
        </a:lnSpc>
        <a:spcBef>
          <a:spcPts val="1000"/>
        </a:spcBef>
        <a:spcAft>
          <a:spcPts val="0"/>
        </a:spcAft>
        <a:buClr>
          <a:srgbClr val="FFB819"/>
        </a:buClr>
        <a:buSzPct val="50000"/>
        <a:buFont typeface="LucidaGrande" charset="0"/>
        <a:buChar char="▶"/>
        <a:tabLst/>
        <a:defRPr sz="2800" kern="1200">
          <a:solidFill>
            <a:schemeClr val="bg1"/>
          </a:solidFill>
          <a:latin typeface="Avenir Book" panose="02000503020000020003" pitchFamily="2" charset="0"/>
          <a:ea typeface="+mn-ea"/>
          <a:cs typeface="+mn-cs"/>
        </a:defRPr>
      </a:lvl1pPr>
      <a:lvl2pPr marL="685800" marR="0"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sz="2400" kern="1200">
          <a:solidFill>
            <a:schemeClr val="bg1"/>
          </a:solidFill>
          <a:latin typeface="Avenir Book" panose="02000503020000020003" pitchFamily="2" charset="0"/>
          <a:ea typeface="+mn-ea"/>
          <a:cs typeface="+mn-cs"/>
        </a:defRPr>
      </a:lvl2pPr>
      <a:lvl3pPr marL="1143000" marR="0"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sz="2000" kern="1200">
          <a:solidFill>
            <a:schemeClr val="bg1"/>
          </a:solidFill>
          <a:latin typeface="Avenir Book" panose="02000503020000020003" pitchFamily="2" charset="0"/>
          <a:ea typeface="+mn-ea"/>
          <a:cs typeface="+mn-cs"/>
        </a:defRPr>
      </a:lvl3pPr>
      <a:lvl4pPr marL="1600200" marR="0"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sz="1800" kern="1200">
          <a:solidFill>
            <a:schemeClr val="bg1"/>
          </a:solidFill>
          <a:latin typeface="Avenir Book" panose="02000503020000020003" pitchFamily="2" charset="0"/>
          <a:ea typeface="+mn-ea"/>
          <a:cs typeface="+mn-cs"/>
        </a:defRPr>
      </a:lvl4pPr>
      <a:lvl5pPr marL="2057400" marR="0"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sz="1800" kern="1200">
          <a:solidFill>
            <a:schemeClr val="bg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06562" y="652812"/>
            <a:ext cx="7628238" cy="3060442"/>
          </a:xfrm>
        </p:spPr>
        <p:txBody>
          <a:bodyPr>
            <a:normAutofit/>
          </a:bodyPr>
          <a:lstStyle/>
          <a:p>
            <a:pPr algn="l">
              <a:lnSpc>
                <a:spcPts val="6000"/>
              </a:lnSpc>
            </a:pPr>
            <a:r>
              <a:rPr lang="en-US" sz="4000" dirty="0"/>
              <a:t>Overview:  The Personalized Learning Pathway Approach</a:t>
            </a:r>
            <a:endParaRPr lang="en-US" sz="4000" b="1" dirty="0"/>
          </a:p>
        </p:txBody>
      </p:sp>
      <p:sp>
        <p:nvSpPr>
          <p:cNvPr id="3" name="Subtitle 2"/>
          <p:cNvSpPr>
            <a:spLocks noGrp="1"/>
          </p:cNvSpPr>
          <p:nvPr>
            <p:ph type="subTitle" idx="1"/>
          </p:nvPr>
        </p:nvSpPr>
        <p:spPr>
          <a:xfrm>
            <a:off x="4106562" y="3948021"/>
            <a:ext cx="8085437" cy="1655762"/>
          </a:xfrm>
        </p:spPr>
        <p:txBody>
          <a:bodyPr/>
          <a:lstStyle/>
          <a:p>
            <a:pPr algn="l"/>
            <a:r>
              <a:rPr lang="fr-FR" dirty="0"/>
              <a:t>Dr. </a:t>
            </a:r>
            <a:r>
              <a:rPr lang="fr-FR" dirty="0" err="1"/>
              <a:t>Darin</a:t>
            </a:r>
            <a:r>
              <a:rPr lang="fr-FR" dirty="0"/>
              <a:t> </a:t>
            </a:r>
            <a:r>
              <a:rPr lang="fr-FR" dirty="0" err="1"/>
              <a:t>LaMar</a:t>
            </a:r>
            <a:r>
              <a:rPr lang="fr-FR" dirty="0"/>
              <a:t> </a:t>
            </a:r>
            <a:r>
              <a:rPr lang="fr-FR" dirty="0" err="1"/>
              <a:t>Baskin</a:t>
            </a:r>
            <a:endParaRPr lang="fr-FR" dirty="0"/>
          </a:p>
          <a:p>
            <a:pPr algn="l"/>
            <a:r>
              <a:rPr lang="fr-FR" dirty="0" err="1"/>
              <a:t>Director</a:t>
            </a:r>
            <a:r>
              <a:rPr lang="fr-FR" dirty="0"/>
              <a:t>, </a:t>
            </a:r>
            <a:r>
              <a:rPr lang="fr-FR" dirty="0" err="1"/>
              <a:t>Quality</a:t>
            </a:r>
            <a:r>
              <a:rPr lang="fr-FR" dirty="0"/>
              <a:t> </a:t>
            </a:r>
            <a:r>
              <a:rPr lang="fr-FR" dirty="0" err="1"/>
              <a:t>Enhancement</a:t>
            </a:r>
            <a:r>
              <a:rPr lang="fr-FR" dirty="0"/>
              <a:t> Plan</a:t>
            </a:r>
            <a:endParaRPr lang="en-US" dirty="0">
              <a:latin typeface="Avenir Book" charset="0"/>
              <a:ea typeface="Avenir Book" charset="0"/>
              <a:cs typeface="Avenir Book"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54381" y="2911951"/>
            <a:ext cx="2217683" cy="1491392"/>
          </a:xfrm>
          <a:prstGeom prst="rect">
            <a:avLst/>
          </a:prstGeom>
        </p:spPr>
      </p:pic>
      <p:cxnSp>
        <p:nvCxnSpPr>
          <p:cNvPr id="6" name="Straight Connector 5"/>
          <p:cNvCxnSpPr/>
          <p:nvPr/>
        </p:nvCxnSpPr>
        <p:spPr>
          <a:xfrm>
            <a:off x="4106563" y="3791509"/>
            <a:ext cx="639668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39901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04559" y="104503"/>
            <a:ext cx="5706177" cy="6515040"/>
          </a:xfrm>
        </p:spPr>
        <p:txBody>
          <a:bodyPr>
            <a:normAutofit/>
          </a:bodyPr>
          <a:lstStyle/>
          <a:p>
            <a:pPr marL="228600" lvl="0" indent="-457200">
              <a:lnSpc>
                <a:spcPct val="150000"/>
              </a:lnSpc>
              <a:buFont typeface="Wingdings" panose="05000000000000000000" pitchFamily="2" charset="2"/>
              <a:buChar char="q"/>
            </a:pPr>
            <a:r>
              <a:rPr lang="en-US" sz="2800" dirty="0">
                <a:latin typeface="Segoe UI" panose="020B0502040204020203" pitchFamily="34" charset="0"/>
                <a:cs typeface="Segoe UI" panose="020B0502040204020203" pitchFamily="34" charset="0"/>
              </a:rPr>
              <a:t>The Vision</a:t>
            </a:r>
          </a:p>
          <a:p>
            <a:pPr marL="228600" lvl="0" indent="-457200">
              <a:lnSpc>
                <a:spcPct val="150000"/>
              </a:lnSpc>
              <a:buFont typeface="Wingdings" panose="05000000000000000000" pitchFamily="2" charset="2"/>
              <a:buChar char="q"/>
            </a:pPr>
            <a:r>
              <a:rPr lang="en-US" sz="2800" dirty="0">
                <a:latin typeface="Segoe UI" panose="020B0502040204020203" pitchFamily="34" charset="0"/>
                <a:cs typeface="Segoe UI" panose="020B0502040204020203" pitchFamily="34" charset="0"/>
              </a:rPr>
              <a:t>The Goal</a:t>
            </a:r>
          </a:p>
          <a:p>
            <a:pPr marL="228600" lvl="0" indent="-457200">
              <a:lnSpc>
                <a:spcPct val="150000"/>
              </a:lnSpc>
              <a:buFont typeface="Wingdings" panose="05000000000000000000" pitchFamily="2" charset="2"/>
              <a:buChar char="q"/>
            </a:pPr>
            <a:r>
              <a:rPr lang="en-US" sz="2800" dirty="0">
                <a:latin typeface="Segoe UI" panose="020B0502040204020203" pitchFamily="34" charset="0"/>
                <a:cs typeface="Segoe UI" panose="020B0502040204020203" pitchFamily="34" charset="0"/>
              </a:rPr>
              <a:t>Key Activities </a:t>
            </a:r>
          </a:p>
          <a:p>
            <a:pPr marL="228600" lvl="0" indent="-457200">
              <a:lnSpc>
                <a:spcPct val="150000"/>
              </a:lnSpc>
              <a:buFont typeface="Wingdings" panose="05000000000000000000" pitchFamily="2" charset="2"/>
              <a:buChar char="q"/>
            </a:pPr>
            <a:r>
              <a:rPr lang="en-US" sz="2800" dirty="0">
                <a:latin typeface="Segoe UI" panose="020B0502040204020203" pitchFamily="34" charset="0"/>
                <a:cs typeface="Segoe UI" panose="020B0502040204020203" pitchFamily="34" charset="0"/>
              </a:rPr>
              <a:t>Accomplishments</a:t>
            </a:r>
          </a:p>
          <a:p>
            <a:pPr marL="228600" lvl="0" indent="-457200">
              <a:lnSpc>
                <a:spcPct val="150000"/>
              </a:lnSpc>
              <a:buFont typeface="Wingdings" panose="05000000000000000000" pitchFamily="2" charset="2"/>
              <a:buChar char="q"/>
            </a:pPr>
            <a:r>
              <a:rPr lang="en-US" sz="2800" dirty="0">
                <a:latin typeface="Segoe UI" panose="020B0502040204020203" pitchFamily="34" charset="0"/>
                <a:cs typeface="Segoe UI" panose="020B0502040204020203" pitchFamily="34" charset="0"/>
              </a:rPr>
              <a:t>Barriers </a:t>
            </a:r>
          </a:p>
          <a:p>
            <a:pPr marL="228600" lvl="0" indent="-457200">
              <a:lnSpc>
                <a:spcPct val="150000"/>
              </a:lnSpc>
              <a:buFont typeface="Wingdings" panose="05000000000000000000" pitchFamily="2" charset="2"/>
              <a:buChar char="q"/>
            </a:pPr>
            <a:r>
              <a:rPr lang="en-US" sz="2800" dirty="0">
                <a:latin typeface="Segoe UI" panose="020B0502040204020203" pitchFamily="34" charset="0"/>
                <a:cs typeface="Segoe UI" panose="020B0502040204020203" pitchFamily="34" charset="0"/>
              </a:rPr>
              <a:t>Timeline </a:t>
            </a:r>
          </a:p>
        </p:txBody>
      </p:sp>
      <p:sp>
        <p:nvSpPr>
          <p:cNvPr id="3" name="Slide Number Placeholder 2"/>
          <p:cNvSpPr>
            <a:spLocks noGrp="1"/>
          </p:cNvSpPr>
          <p:nvPr>
            <p:ph type="sldNum" sz="quarter" idx="12"/>
          </p:nvPr>
        </p:nvSpPr>
        <p:spPr/>
        <p:txBody>
          <a:bodyPr/>
          <a:lstStyle/>
          <a:p>
            <a:fld id="{31EC62AD-1449-9143-8F26-15D729BEA7F6}" type="slidenum">
              <a:rPr lang="en-US" smtClean="0"/>
              <a:t>2</a:t>
            </a:fld>
            <a:endParaRPr lang="en-US"/>
          </a:p>
        </p:txBody>
      </p:sp>
      <p:sp>
        <p:nvSpPr>
          <p:cNvPr id="4" name="Title 3"/>
          <p:cNvSpPr>
            <a:spLocks noGrp="1"/>
          </p:cNvSpPr>
          <p:nvPr>
            <p:ph type="title"/>
          </p:nvPr>
        </p:nvSpPr>
        <p:spPr>
          <a:xfrm>
            <a:off x="838199" y="-1"/>
            <a:ext cx="4754881" cy="6858001"/>
          </a:xfrm>
        </p:spPr>
        <p:txBody>
          <a:bodyPr/>
          <a:lstStyle/>
          <a:p>
            <a:r>
              <a:rPr lang="en-US" dirty="0"/>
              <a:t>Overview:  The Personalized Learning Pathway Approach</a:t>
            </a:r>
          </a:p>
        </p:txBody>
      </p:sp>
    </p:spTree>
    <p:extLst>
      <p:ext uri="{BB962C8B-B14F-4D97-AF65-F5344CB8AC3E}">
        <p14:creationId xmlns:p14="http://schemas.microsoft.com/office/powerpoint/2010/main" val="31746338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04559" y="92765"/>
            <a:ext cx="5706177" cy="6526777"/>
          </a:xfrm>
        </p:spPr>
        <p:txBody>
          <a:bodyPr>
            <a:normAutofit/>
          </a:bodyPr>
          <a:lstStyle/>
          <a:p>
            <a:pPr lvl="0" indent="0">
              <a:lnSpc>
                <a:spcPct val="150000"/>
              </a:lnSpc>
            </a:pPr>
            <a:r>
              <a:rPr lang="en-US" sz="1800" dirty="0">
                <a:latin typeface="Segoe UI" panose="020B0502040204020203" pitchFamily="34" charset="0"/>
                <a:cs typeface="Segoe UI" panose="020B0502040204020203" pitchFamily="34" charset="0"/>
              </a:rPr>
              <a:t>Houston Community College (HCC) supports </a:t>
            </a:r>
            <a:r>
              <a:rPr lang="en-US" sz="1800" b="1" i="1" dirty="0">
                <a:latin typeface="Segoe UI" panose="020B0502040204020203" pitchFamily="34" charset="0"/>
                <a:cs typeface="Segoe UI" panose="020B0502040204020203" pitchFamily="34" charset="0"/>
              </a:rPr>
              <a:t>student success </a:t>
            </a:r>
            <a:r>
              <a:rPr lang="en-US" sz="1800" dirty="0">
                <a:latin typeface="Segoe UI" panose="020B0502040204020203" pitchFamily="34" charset="0"/>
                <a:cs typeface="Segoe UI" panose="020B0502040204020203" pitchFamily="34" charset="0"/>
              </a:rPr>
              <a:t>through Personalized Learning Pathways. All HCC faculty and staff utilize individualized knowledge of students’ goals, strengths, barriers, and needs to provide </a:t>
            </a:r>
            <a:r>
              <a:rPr lang="en-US" sz="1800" b="1" i="1" dirty="0">
                <a:latin typeface="Segoe UI" panose="020B0502040204020203" pitchFamily="34" charset="0"/>
                <a:cs typeface="Segoe UI" panose="020B0502040204020203" pitchFamily="34" charset="0"/>
              </a:rPr>
              <a:t>personalized learning support </a:t>
            </a:r>
            <a:r>
              <a:rPr lang="en-US" sz="1800" dirty="0">
                <a:latin typeface="Segoe UI" panose="020B0502040204020203" pitchFamily="34" charset="0"/>
                <a:cs typeface="Segoe UI" panose="020B0502040204020203" pitchFamily="34" charset="0"/>
              </a:rPr>
              <a:t>from entry through successful completion of 15 college-level credits. Students have </a:t>
            </a:r>
            <a:r>
              <a:rPr lang="en-US" sz="1800" b="1" i="1" dirty="0">
                <a:latin typeface="Segoe UI" panose="020B0502040204020203" pitchFamily="34" charset="0"/>
                <a:cs typeface="Segoe UI" panose="020B0502040204020203" pitchFamily="34" charset="0"/>
              </a:rPr>
              <a:t>access</a:t>
            </a:r>
            <a:r>
              <a:rPr lang="en-US" sz="1800" dirty="0">
                <a:latin typeface="Segoe UI" panose="020B0502040204020203" pitchFamily="34" charset="0"/>
                <a:cs typeface="Segoe UI" panose="020B0502040204020203" pitchFamily="34" charset="0"/>
              </a:rPr>
              <a:t> to current, accurate, and consistent information</a:t>
            </a:r>
            <a:r>
              <a:rPr lang="en-US" sz="1800" b="1" i="1" dirty="0">
                <a:latin typeface="Segoe UI" panose="020B0502040204020203" pitchFamily="34" charset="0"/>
                <a:cs typeface="Segoe UI" panose="020B0502040204020203" pitchFamily="34" charset="0"/>
              </a:rPr>
              <a:t>, empowering </a:t>
            </a:r>
            <a:r>
              <a:rPr lang="en-US" sz="1800" dirty="0">
                <a:latin typeface="Segoe UI" panose="020B0502040204020203" pitchFamily="34" charset="0"/>
                <a:cs typeface="Segoe UI" panose="020B0502040204020203" pitchFamily="34" charset="0"/>
              </a:rPr>
              <a:t>them to make </a:t>
            </a:r>
            <a:r>
              <a:rPr lang="en-US" sz="1800" b="1" i="1" dirty="0">
                <a:latin typeface="Segoe UI" panose="020B0502040204020203" pitchFamily="34" charset="0"/>
                <a:cs typeface="Segoe UI" panose="020B0502040204020203" pitchFamily="34" charset="0"/>
              </a:rPr>
              <a:t>informed</a:t>
            </a:r>
            <a:r>
              <a:rPr lang="en-US" sz="1800" dirty="0">
                <a:latin typeface="Segoe UI" panose="020B0502040204020203" pitchFamily="34" charset="0"/>
                <a:cs typeface="Segoe UI" panose="020B0502040204020203" pitchFamily="34" charset="0"/>
              </a:rPr>
              <a:t> decisions about their educational plans and connect with resources to </a:t>
            </a:r>
            <a:r>
              <a:rPr lang="en-US" sz="1800" b="1" i="1" dirty="0">
                <a:latin typeface="Segoe UI" panose="020B0502040204020203" pitchFamily="34" charset="0"/>
                <a:cs typeface="Segoe UI" panose="020B0502040204020203" pitchFamily="34" charset="0"/>
              </a:rPr>
              <a:t>support </a:t>
            </a:r>
            <a:r>
              <a:rPr lang="en-US" sz="1800" dirty="0">
                <a:latin typeface="Segoe UI" panose="020B0502040204020203" pitchFamily="34" charset="0"/>
                <a:cs typeface="Segoe UI" panose="020B0502040204020203" pitchFamily="34" charset="0"/>
              </a:rPr>
              <a:t>their learning and progress.</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EC62AD-1449-9143-8F26-15D729BEA7F6}" type="slidenum">
              <a:rPr kumimoji="0" lang="en-US" sz="1600" b="0" i="0" u="none" strike="noStrike" kern="1200" cap="none" spc="0" normalizeH="0" baseline="0" noProof="0" smtClean="0">
                <a:ln>
                  <a:noFill/>
                </a:ln>
                <a:solidFill>
                  <a:srgbClr val="000000">
                    <a:tint val="75000"/>
                  </a:srgbClr>
                </a:solidFill>
                <a:effectLst/>
                <a:uLnTx/>
                <a:uFillTx/>
                <a:latin typeface="Avenir Medium"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600" b="0" i="0" u="none" strike="noStrike" kern="1200" cap="none" spc="0" normalizeH="0" baseline="0" noProof="0">
              <a:ln>
                <a:noFill/>
              </a:ln>
              <a:solidFill>
                <a:srgbClr val="000000">
                  <a:tint val="75000"/>
                </a:srgbClr>
              </a:solidFill>
              <a:effectLst/>
              <a:uLnTx/>
              <a:uFillTx/>
              <a:latin typeface="Avenir Medium" charset="0"/>
            </a:endParaRPr>
          </a:p>
        </p:txBody>
      </p:sp>
      <p:sp>
        <p:nvSpPr>
          <p:cNvPr id="4" name="Title 3"/>
          <p:cNvSpPr>
            <a:spLocks noGrp="1"/>
          </p:cNvSpPr>
          <p:nvPr>
            <p:ph type="title"/>
          </p:nvPr>
        </p:nvSpPr>
        <p:spPr>
          <a:xfrm>
            <a:off x="838199" y="-1"/>
            <a:ext cx="4754881" cy="6858001"/>
          </a:xfrm>
        </p:spPr>
        <p:txBody>
          <a:bodyPr/>
          <a:lstStyle/>
          <a:p>
            <a:r>
              <a:rPr lang="en-US" dirty="0"/>
              <a:t>HCC Personalized Learning Pathways: The Vision</a:t>
            </a:r>
          </a:p>
        </p:txBody>
      </p:sp>
    </p:spTree>
    <p:extLst>
      <p:ext uri="{BB962C8B-B14F-4D97-AF65-F5344CB8AC3E}">
        <p14:creationId xmlns:p14="http://schemas.microsoft.com/office/powerpoint/2010/main" val="1103463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04559" y="92765"/>
            <a:ext cx="5706177" cy="6526777"/>
          </a:xfrm>
        </p:spPr>
        <p:txBody>
          <a:bodyPr>
            <a:normAutofit/>
          </a:bodyPr>
          <a:lstStyle/>
          <a:p>
            <a:pPr lvl="0" indent="0">
              <a:lnSpc>
                <a:spcPct val="150000"/>
              </a:lnSpc>
            </a:pPr>
            <a:r>
              <a:rPr lang="en-US" sz="1800" dirty="0">
                <a:latin typeface="Segoe UI" panose="020B0502040204020203" pitchFamily="34" charset="0"/>
                <a:cs typeface="Segoe UI" panose="020B0502040204020203" pitchFamily="34" charset="0"/>
              </a:rPr>
              <a:t>To </a:t>
            </a:r>
            <a:r>
              <a:rPr lang="en-US" sz="1800" b="1" i="1" dirty="0">
                <a:latin typeface="Segoe UI" panose="020B0502040204020203" pitchFamily="34" charset="0"/>
                <a:cs typeface="Segoe UI" panose="020B0502040204020203" pitchFamily="34" charset="0"/>
              </a:rPr>
              <a:t>improve student success </a:t>
            </a:r>
            <a:r>
              <a:rPr lang="en-US" sz="1800" dirty="0">
                <a:latin typeface="Segoe UI" panose="020B0502040204020203" pitchFamily="34" charset="0"/>
                <a:cs typeface="Segoe UI" panose="020B0502040204020203" pitchFamily="34" charset="0"/>
              </a:rPr>
              <a:t>through a Personalized Learning Pathways (PLP) approach which provides holistic, individualized support for students throughout their journey from </a:t>
            </a:r>
            <a:r>
              <a:rPr lang="en-US" sz="1800" b="1" i="1" dirty="0">
                <a:latin typeface="Segoe UI" panose="020B0502040204020203" pitchFamily="34" charset="0"/>
                <a:cs typeface="Segoe UI" panose="020B0502040204020203" pitchFamily="34" charset="0"/>
              </a:rPr>
              <a:t>initial interest </a:t>
            </a:r>
            <a:r>
              <a:rPr lang="en-US" sz="1800" dirty="0">
                <a:latin typeface="Segoe UI" panose="020B0502040204020203" pitchFamily="34" charset="0"/>
                <a:cs typeface="Segoe UI" panose="020B0502040204020203" pitchFamily="34" charset="0"/>
              </a:rPr>
              <a:t>and program enrollment </a:t>
            </a:r>
            <a:r>
              <a:rPr lang="en-US" sz="1800" b="1" i="1" dirty="0">
                <a:latin typeface="Segoe UI" panose="020B0502040204020203" pitchFamily="34" charset="0"/>
                <a:cs typeface="Segoe UI" panose="020B0502040204020203" pitchFamily="34" charset="0"/>
              </a:rPr>
              <a:t>through award completion </a:t>
            </a:r>
            <a:r>
              <a:rPr lang="en-US" sz="1800" dirty="0">
                <a:latin typeface="Segoe UI" panose="020B0502040204020203" pitchFamily="34" charset="0"/>
                <a:cs typeface="Segoe UI" panose="020B0502040204020203" pitchFamily="34" charset="0"/>
              </a:rPr>
              <a:t>and future employment or continued education. </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EC62AD-1449-9143-8F26-15D729BEA7F6}" type="slidenum">
              <a:rPr kumimoji="0" lang="en-US" sz="1600" b="0" i="0" u="none" strike="noStrike" kern="1200" cap="none" spc="0" normalizeH="0" baseline="0" noProof="0" smtClean="0">
                <a:ln>
                  <a:noFill/>
                </a:ln>
                <a:solidFill>
                  <a:srgbClr val="000000">
                    <a:tint val="75000"/>
                  </a:srgbClr>
                </a:solidFill>
                <a:effectLst/>
                <a:uLnTx/>
                <a:uFillTx/>
                <a:latin typeface="Avenir Medium"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600" b="0" i="0" u="none" strike="noStrike" kern="1200" cap="none" spc="0" normalizeH="0" baseline="0" noProof="0">
              <a:ln>
                <a:noFill/>
              </a:ln>
              <a:solidFill>
                <a:srgbClr val="000000">
                  <a:tint val="75000"/>
                </a:srgbClr>
              </a:solidFill>
              <a:effectLst/>
              <a:uLnTx/>
              <a:uFillTx/>
              <a:latin typeface="Avenir Medium" charset="0"/>
            </a:endParaRPr>
          </a:p>
        </p:txBody>
      </p:sp>
      <p:sp>
        <p:nvSpPr>
          <p:cNvPr id="4" name="Title 3"/>
          <p:cNvSpPr>
            <a:spLocks noGrp="1"/>
          </p:cNvSpPr>
          <p:nvPr>
            <p:ph type="title"/>
          </p:nvPr>
        </p:nvSpPr>
        <p:spPr>
          <a:xfrm>
            <a:off x="838199" y="-1"/>
            <a:ext cx="4754881" cy="6858001"/>
          </a:xfrm>
        </p:spPr>
        <p:txBody>
          <a:bodyPr/>
          <a:lstStyle/>
          <a:p>
            <a:r>
              <a:rPr lang="en-US" dirty="0"/>
              <a:t>HCC Personalized Learning Pathways: The Goal</a:t>
            </a:r>
          </a:p>
        </p:txBody>
      </p:sp>
    </p:spTree>
    <p:extLst>
      <p:ext uri="{BB962C8B-B14F-4D97-AF65-F5344CB8AC3E}">
        <p14:creationId xmlns:p14="http://schemas.microsoft.com/office/powerpoint/2010/main" val="31549506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57333" y="92765"/>
            <a:ext cx="6238535" cy="6526777"/>
          </a:xfrm>
        </p:spPr>
        <p:txBody>
          <a:bodyPr>
            <a:noAutofit/>
          </a:bodyPr>
          <a:lstStyle/>
          <a:p>
            <a:pPr marL="228600" indent="-457200">
              <a:lnSpc>
                <a:spcPct val="150000"/>
              </a:lnSpc>
              <a:buFont typeface="Wingdings" panose="05000000000000000000" pitchFamily="2" charset="2"/>
              <a:buChar char="q"/>
            </a:pPr>
            <a:r>
              <a:rPr lang="en-US" sz="1800" dirty="0">
                <a:latin typeface="Segoe UI" panose="020B0502040204020203" pitchFamily="34" charset="0"/>
                <a:cs typeface="Segoe UI" panose="020B0502040204020203" pitchFamily="34" charset="0"/>
              </a:rPr>
              <a:t>Validate HCC’s Student Personas </a:t>
            </a:r>
          </a:p>
          <a:p>
            <a:pPr marL="228600" indent="-457200">
              <a:lnSpc>
                <a:spcPct val="150000"/>
              </a:lnSpc>
              <a:buFont typeface="Wingdings" panose="05000000000000000000" pitchFamily="2" charset="2"/>
              <a:buChar char="q"/>
            </a:pPr>
            <a:r>
              <a:rPr lang="en-US" sz="1800" dirty="0">
                <a:latin typeface="Segoe UI" panose="020B0502040204020203" pitchFamily="34" charset="0"/>
                <a:cs typeface="Segoe UI" panose="020B0502040204020203" pitchFamily="34" charset="0"/>
              </a:rPr>
              <a:t>Enhance student supports and career advising</a:t>
            </a:r>
          </a:p>
          <a:p>
            <a:pPr marL="228600" indent="-457200">
              <a:lnSpc>
                <a:spcPct val="150000"/>
              </a:lnSpc>
              <a:buFont typeface="Wingdings" panose="05000000000000000000" pitchFamily="2" charset="2"/>
              <a:buChar char="q"/>
            </a:pPr>
            <a:r>
              <a:rPr lang="en-US" sz="1800" dirty="0">
                <a:latin typeface="Segoe UI" panose="020B0502040204020203" pitchFamily="34" charset="0"/>
                <a:cs typeface="Segoe UI" panose="020B0502040204020203" pitchFamily="34" charset="0"/>
              </a:rPr>
              <a:t>Create professional development models </a:t>
            </a:r>
          </a:p>
          <a:p>
            <a:pPr marL="228600" indent="-457200">
              <a:lnSpc>
                <a:spcPct val="150000"/>
              </a:lnSpc>
              <a:buFont typeface="Wingdings" panose="05000000000000000000" pitchFamily="2" charset="2"/>
              <a:buChar char="q"/>
            </a:pPr>
            <a:r>
              <a:rPr lang="en-US" sz="1800" dirty="0">
                <a:latin typeface="Segoe UI" panose="020B0502040204020203" pitchFamily="34" charset="0"/>
                <a:cs typeface="Segoe UI" panose="020B0502040204020203" pitchFamily="34" charset="0"/>
              </a:rPr>
              <a:t>Leverage internal and external college partnerships</a:t>
            </a:r>
          </a:p>
          <a:p>
            <a:pPr marL="228600" indent="-457200">
              <a:lnSpc>
                <a:spcPct val="150000"/>
              </a:lnSpc>
              <a:buFont typeface="Wingdings" panose="05000000000000000000" pitchFamily="2" charset="2"/>
              <a:buChar char="q"/>
            </a:pPr>
            <a:r>
              <a:rPr lang="en-US" sz="1800" dirty="0">
                <a:latin typeface="Segoe UI" panose="020B0502040204020203" pitchFamily="34" charset="0"/>
                <a:cs typeface="Segoe UI" panose="020B0502040204020203" pitchFamily="34" charset="0"/>
              </a:rPr>
              <a:t>Develop student journey maps </a:t>
            </a:r>
          </a:p>
          <a:p>
            <a:pPr marL="228600" indent="-457200">
              <a:lnSpc>
                <a:spcPct val="150000"/>
              </a:lnSpc>
              <a:buFont typeface="Wingdings" panose="05000000000000000000" pitchFamily="2" charset="2"/>
              <a:buChar char="q"/>
            </a:pPr>
            <a:r>
              <a:rPr lang="en-US" sz="1800" dirty="0">
                <a:latin typeface="Segoe UI" panose="020B0502040204020203" pitchFamily="34" charset="0"/>
                <a:cs typeface="Segoe UI" panose="020B0502040204020203" pitchFamily="34" charset="0"/>
              </a:rPr>
              <a:t>Implement a communication and marketing plan</a:t>
            </a:r>
          </a:p>
          <a:p>
            <a:pPr marL="228600" indent="-457200">
              <a:lnSpc>
                <a:spcPct val="150000"/>
              </a:lnSpc>
              <a:buFont typeface="Wingdings" panose="05000000000000000000" pitchFamily="2" charset="2"/>
              <a:buChar char="q"/>
            </a:pPr>
            <a:r>
              <a:rPr lang="en-US" sz="1800" dirty="0">
                <a:latin typeface="Segoe UI" panose="020B0502040204020203" pitchFamily="34" charset="0"/>
                <a:cs typeface="Segoe UI" panose="020B0502040204020203" pitchFamily="34" charset="0"/>
              </a:rPr>
              <a:t>Conduct professional development for faculty and staff</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EC62AD-1449-9143-8F26-15D729BEA7F6}" type="slidenum">
              <a:rPr kumimoji="0" lang="en-US" sz="1600" b="0" i="0" u="none" strike="noStrike" kern="1200" cap="none" spc="0" normalizeH="0" baseline="0" noProof="0" smtClean="0">
                <a:ln>
                  <a:noFill/>
                </a:ln>
                <a:solidFill>
                  <a:srgbClr val="000000">
                    <a:tint val="75000"/>
                  </a:srgbClr>
                </a:solidFill>
                <a:effectLst/>
                <a:uLnTx/>
                <a:uFillTx/>
                <a:latin typeface="Avenir Medium"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600" b="0" i="0" u="none" strike="noStrike" kern="1200" cap="none" spc="0" normalizeH="0" baseline="0" noProof="0">
              <a:ln>
                <a:noFill/>
              </a:ln>
              <a:solidFill>
                <a:srgbClr val="000000">
                  <a:tint val="75000"/>
                </a:srgbClr>
              </a:solidFill>
              <a:effectLst/>
              <a:uLnTx/>
              <a:uFillTx/>
              <a:latin typeface="Avenir Medium" charset="0"/>
            </a:endParaRPr>
          </a:p>
        </p:txBody>
      </p:sp>
      <p:sp>
        <p:nvSpPr>
          <p:cNvPr id="4" name="Title 3"/>
          <p:cNvSpPr>
            <a:spLocks noGrp="1"/>
          </p:cNvSpPr>
          <p:nvPr>
            <p:ph type="title"/>
          </p:nvPr>
        </p:nvSpPr>
        <p:spPr>
          <a:xfrm>
            <a:off x="838199" y="-1"/>
            <a:ext cx="4754881" cy="6858001"/>
          </a:xfrm>
        </p:spPr>
        <p:txBody>
          <a:bodyPr/>
          <a:lstStyle/>
          <a:p>
            <a:r>
              <a:rPr lang="en-US" dirty="0"/>
              <a:t>Key Activities</a:t>
            </a:r>
          </a:p>
        </p:txBody>
      </p:sp>
    </p:spTree>
    <p:extLst>
      <p:ext uri="{BB962C8B-B14F-4D97-AF65-F5344CB8AC3E}">
        <p14:creationId xmlns:p14="http://schemas.microsoft.com/office/powerpoint/2010/main" val="28389521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93081" y="92765"/>
            <a:ext cx="6598920" cy="6526777"/>
          </a:xfrm>
        </p:spPr>
        <p:txBody>
          <a:bodyPr>
            <a:noAutofit/>
          </a:bodyPr>
          <a:lstStyle/>
          <a:p>
            <a:pPr marL="228600" indent="-457200">
              <a:lnSpc>
                <a:spcPct val="150000"/>
              </a:lnSpc>
              <a:buFont typeface="Wingdings" panose="05000000000000000000" pitchFamily="2" charset="2"/>
              <a:buChar char="q"/>
            </a:pPr>
            <a:r>
              <a:rPr lang="en-US" sz="1800" dirty="0">
                <a:latin typeface="Segoe UI" panose="020B0502040204020203" pitchFamily="34" charset="0"/>
                <a:cs typeface="Segoe UI" panose="020B0502040204020203" pitchFamily="34" charset="0"/>
              </a:rPr>
              <a:t>Onboarding Processes/Activities</a:t>
            </a:r>
          </a:p>
          <a:p>
            <a:pPr marL="228600" indent="-457200">
              <a:lnSpc>
                <a:spcPct val="150000"/>
              </a:lnSpc>
              <a:buFont typeface="Wingdings" panose="05000000000000000000" pitchFamily="2" charset="2"/>
              <a:buChar char="q"/>
            </a:pPr>
            <a:r>
              <a:rPr lang="en-US" sz="1800" dirty="0">
                <a:latin typeface="Segoe UI" panose="020B0502040204020203" pitchFamily="34" charset="0"/>
                <a:cs typeface="Segoe UI" panose="020B0502040204020203" pitchFamily="34" charset="0"/>
              </a:rPr>
              <a:t>Personalized Learning Plans</a:t>
            </a:r>
          </a:p>
          <a:p>
            <a:pPr marL="228600" indent="-457200">
              <a:lnSpc>
                <a:spcPct val="150000"/>
              </a:lnSpc>
              <a:buFont typeface="Wingdings" panose="05000000000000000000" pitchFamily="2" charset="2"/>
              <a:buChar char="q"/>
            </a:pPr>
            <a:r>
              <a:rPr lang="en-US" sz="1800" dirty="0">
                <a:latin typeface="Segoe UI" panose="020B0502040204020203" pitchFamily="34" charset="0"/>
                <a:cs typeface="Segoe UI" panose="020B0502040204020203" pitchFamily="34" charset="0"/>
              </a:rPr>
              <a:t>Student Supports/Inventories</a:t>
            </a:r>
          </a:p>
          <a:p>
            <a:pPr marL="228600" indent="-457200">
              <a:lnSpc>
                <a:spcPct val="150000"/>
              </a:lnSpc>
              <a:buFont typeface="Wingdings" panose="05000000000000000000" pitchFamily="2" charset="2"/>
              <a:buChar char="q"/>
            </a:pPr>
            <a:r>
              <a:rPr lang="en-US" sz="1800" dirty="0">
                <a:latin typeface="Segoe UI" panose="020B0502040204020203" pitchFamily="34" charset="0"/>
                <a:cs typeface="Segoe UI" panose="020B0502040204020203" pitchFamily="34" charset="0"/>
              </a:rPr>
              <a:t>Streamline Information Systems/Data Inventories</a:t>
            </a:r>
          </a:p>
          <a:p>
            <a:pPr marL="228600" indent="-457200">
              <a:lnSpc>
                <a:spcPct val="150000"/>
              </a:lnSpc>
              <a:buFont typeface="Wingdings" panose="05000000000000000000" pitchFamily="2" charset="2"/>
              <a:buChar char="q"/>
            </a:pPr>
            <a:r>
              <a:rPr lang="en-US" sz="1800" dirty="0">
                <a:latin typeface="Segoe UI" panose="020B0502040204020203" pitchFamily="34" charset="0"/>
                <a:cs typeface="Segoe UI" panose="020B0502040204020203" pitchFamily="34" charset="0"/>
              </a:rPr>
              <a:t>Assessment Plan</a:t>
            </a:r>
          </a:p>
          <a:p>
            <a:pPr marL="228600" indent="-457200">
              <a:lnSpc>
                <a:spcPct val="150000"/>
              </a:lnSpc>
              <a:buFont typeface="Wingdings" panose="05000000000000000000" pitchFamily="2" charset="2"/>
              <a:buChar char="q"/>
            </a:pPr>
            <a:r>
              <a:rPr lang="en-US" sz="1800" dirty="0">
                <a:latin typeface="Segoe UI" panose="020B0502040204020203" pitchFamily="34" charset="0"/>
                <a:cs typeface="Segoe UI" panose="020B0502040204020203" pitchFamily="34" charset="0"/>
              </a:rPr>
              <a:t>Branding, Marketing, and Communication </a:t>
            </a:r>
          </a:p>
          <a:p>
            <a:pPr marL="228600" indent="-457200">
              <a:lnSpc>
                <a:spcPct val="150000"/>
              </a:lnSpc>
              <a:buFont typeface="Wingdings" panose="05000000000000000000" pitchFamily="2" charset="2"/>
              <a:buChar char="q"/>
            </a:pPr>
            <a:r>
              <a:rPr lang="en-US" sz="1800" dirty="0">
                <a:latin typeface="Segoe UI" panose="020B0502040204020203" pitchFamily="34" charset="0"/>
                <a:cs typeface="Segoe UI" panose="020B0502040204020203" pitchFamily="34" charset="0"/>
              </a:rPr>
              <a:t>Student Journey Mapping</a:t>
            </a:r>
          </a:p>
          <a:p>
            <a:pPr marL="228600" indent="-457200">
              <a:lnSpc>
                <a:spcPct val="150000"/>
              </a:lnSpc>
              <a:buFont typeface="Wingdings" panose="05000000000000000000" pitchFamily="2" charset="2"/>
              <a:buChar char="q"/>
            </a:pPr>
            <a:r>
              <a:rPr lang="en-US" sz="1800" dirty="0">
                <a:latin typeface="Segoe UI" panose="020B0502040204020203" pitchFamily="34" charset="0"/>
                <a:cs typeface="Segoe UI" panose="020B0502040204020203" pitchFamily="34" charset="0"/>
              </a:rPr>
              <a:t>Professional Development to Inform Personalized Learning</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EC62AD-1449-9143-8F26-15D729BEA7F6}" type="slidenum">
              <a:rPr kumimoji="0" lang="en-US" sz="1600" b="0" i="0" u="none" strike="noStrike" kern="1200" cap="none" spc="0" normalizeH="0" baseline="0" noProof="0" smtClean="0">
                <a:ln>
                  <a:noFill/>
                </a:ln>
                <a:solidFill>
                  <a:srgbClr val="000000">
                    <a:tint val="75000"/>
                  </a:srgbClr>
                </a:solidFill>
                <a:effectLst/>
                <a:uLnTx/>
                <a:uFillTx/>
                <a:latin typeface="Avenir Medium"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600" b="0" i="0" u="none" strike="noStrike" kern="1200" cap="none" spc="0" normalizeH="0" baseline="0" noProof="0">
              <a:ln>
                <a:noFill/>
              </a:ln>
              <a:solidFill>
                <a:srgbClr val="000000">
                  <a:tint val="75000"/>
                </a:srgbClr>
              </a:solidFill>
              <a:effectLst/>
              <a:uLnTx/>
              <a:uFillTx/>
              <a:latin typeface="Avenir Medium" charset="0"/>
            </a:endParaRPr>
          </a:p>
        </p:txBody>
      </p:sp>
      <p:sp>
        <p:nvSpPr>
          <p:cNvPr id="4" name="Title 3"/>
          <p:cNvSpPr>
            <a:spLocks noGrp="1"/>
          </p:cNvSpPr>
          <p:nvPr>
            <p:ph type="title"/>
          </p:nvPr>
        </p:nvSpPr>
        <p:spPr>
          <a:xfrm>
            <a:off x="838199" y="-1"/>
            <a:ext cx="4754881" cy="6858001"/>
          </a:xfrm>
        </p:spPr>
        <p:txBody>
          <a:bodyPr/>
          <a:lstStyle/>
          <a:p>
            <a:r>
              <a:rPr lang="en-US" dirty="0"/>
              <a:t>Work Group Updates on   Accomplishments</a:t>
            </a:r>
          </a:p>
        </p:txBody>
      </p:sp>
    </p:spTree>
    <p:extLst>
      <p:ext uri="{BB962C8B-B14F-4D97-AF65-F5344CB8AC3E}">
        <p14:creationId xmlns:p14="http://schemas.microsoft.com/office/powerpoint/2010/main" val="17657693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93081" y="92765"/>
            <a:ext cx="6598920" cy="6526777"/>
          </a:xfrm>
        </p:spPr>
        <p:txBody>
          <a:bodyPr>
            <a:noAutofit/>
          </a:bodyPr>
          <a:lstStyle/>
          <a:p>
            <a:pPr marL="228600" indent="-457200">
              <a:lnSpc>
                <a:spcPct val="150000"/>
              </a:lnSpc>
              <a:buFont typeface="Wingdings" panose="05000000000000000000" pitchFamily="2" charset="2"/>
              <a:buChar char="q"/>
            </a:pPr>
            <a:r>
              <a:rPr lang="en-US" sz="1800" dirty="0">
                <a:latin typeface="Segoe UI" panose="020B0502040204020203" pitchFamily="34" charset="0"/>
                <a:cs typeface="Segoe UI" panose="020B0502040204020203" pitchFamily="34" charset="0"/>
              </a:rPr>
              <a:t>HCC Organizational Culture</a:t>
            </a:r>
          </a:p>
          <a:p>
            <a:pPr marL="228600" indent="-457200">
              <a:lnSpc>
                <a:spcPct val="150000"/>
              </a:lnSpc>
              <a:buFont typeface="Wingdings" panose="05000000000000000000" pitchFamily="2" charset="2"/>
              <a:buChar char="q"/>
            </a:pPr>
            <a:r>
              <a:rPr lang="en-US" sz="1800" dirty="0">
                <a:latin typeface="Segoe UI" panose="020B0502040204020203" pitchFamily="34" charset="0"/>
                <a:cs typeface="Segoe UI" panose="020B0502040204020203" pitchFamily="34" charset="0"/>
              </a:rPr>
              <a:t>Multiple Key Initiatives and Organizational Focus</a:t>
            </a:r>
          </a:p>
          <a:p>
            <a:pPr marL="228600" indent="-457200">
              <a:lnSpc>
                <a:spcPct val="150000"/>
              </a:lnSpc>
              <a:buFont typeface="Wingdings" panose="05000000000000000000" pitchFamily="2" charset="2"/>
              <a:buChar char="q"/>
            </a:pPr>
            <a:r>
              <a:rPr lang="en-US" sz="1800" dirty="0">
                <a:latin typeface="Segoe UI" panose="020B0502040204020203" pitchFamily="34" charset="0"/>
                <a:cs typeface="Segoe UI" panose="020B0502040204020203" pitchFamily="34" charset="0"/>
              </a:rPr>
              <a:t>People Resources</a:t>
            </a:r>
          </a:p>
          <a:p>
            <a:pPr marL="228600" indent="-457200">
              <a:lnSpc>
                <a:spcPct val="150000"/>
              </a:lnSpc>
              <a:buFont typeface="Wingdings" panose="05000000000000000000" pitchFamily="2" charset="2"/>
              <a:buChar char="q"/>
            </a:pPr>
            <a:r>
              <a:rPr lang="en-US" sz="1800" dirty="0">
                <a:latin typeface="Segoe UI" panose="020B0502040204020203" pitchFamily="34" charset="0"/>
                <a:cs typeface="Segoe UI" panose="020B0502040204020203" pitchFamily="34" charset="0"/>
              </a:rPr>
              <a:t>Post Covid Environment</a:t>
            </a:r>
          </a:p>
          <a:p>
            <a:pPr marL="228600" indent="-457200">
              <a:lnSpc>
                <a:spcPct val="150000"/>
              </a:lnSpc>
              <a:buFont typeface="Wingdings" panose="05000000000000000000" pitchFamily="2" charset="2"/>
              <a:buChar char="q"/>
            </a:pPr>
            <a:endParaRPr lang="en-US" sz="1800" dirty="0">
              <a:latin typeface="Segoe UI" panose="020B0502040204020203" pitchFamily="34" charset="0"/>
              <a:cs typeface="Segoe UI" panose="020B0502040204020203" pitchFamily="34" charset="0"/>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EC62AD-1449-9143-8F26-15D729BEA7F6}" type="slidenum">
              <a:rPr kumimoji="0" lang="en-US" sz="1600" b="0" i="0" u="none" strike="noStrike" kern="1200" cap="none" spc="0" normalizeH="0" baseline="0" noProof="0" smtClean="0">
                <a:ln>
                  <a:noFill/>
                </a:ln>
                <a:solidFill>
                  <a:srgbClr val="000000">
                    <a:tint val="75000"/>
                  </a:srgbClr>
                </a:solidFill>
                <a:effectLst/>
                <a:uLnTx/>
                <a:uFillTx/>
                <a:latin typeface="Avenir Medium"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600" b="0" i="0" u="none" strike="noStrike" kern="1200" cap="none" spc="0" normalizeH="0" baseline="0" noProof="0">
              <a:ln>
                <a:noFill/>
              </a:ln>
              <a:solidFill>
                <a:srgbClr val="000000">
                  <a:tint val="75000"/>
                </a:srgbClr>
              </a:solidFill>
              <a:effectLst/>
              <a:uLnTx/>
              <a:uFillTx/>
              <a:latin typeface="Avenir Medium" charset="0"/>
            </a:endParaRPr>
          </a:p>
        </p:txBody>
      </p:sp>
      <p:sp>
        <p:nvSpPr>
          <p:cNvPr id="4" name="Title 3"/>
          <p:cNvSpPr>
            <a:spLocks noGrp="1"/>
          </p:cNvSpPr>
          <p:nvPr>
            <p:ph type="title"/>
          </p:nvPr>
        </p:nvSpPr>
        <p:spPr>
          <a:xfrm>
            <a:off x="838199" y="-1"/>
            <a:ext cx="4754881" cy="6858001"/>
          </a:xfrm>
        </p:spPr>
        <p:txBody>
          <a:bodyPr/>
          <a:lstStyle/>
          <a:p>
            <a:r>
              <a:rPr lang="en-US" dirty="0"/>
              <a:t>Barriers</a:t>
            </a:r>
          </a:p>
        </p:txBody>
      </p:sp>
    </p:spTree>
    <p:extLst>
      <p:ext uri="{BB962C8B-B14F-4D97-AF65-F5344CB8AC3E}">
        <p14:creationId xmlns:p14="http://schemas.microsoft.com/office/powerpoint/2010/main" val="2785910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EC62AD-1449-9143-8F26-15D729BEA7F6}" type="slidenum">
              <a:rPr kumimoji="0" lang="en-US" sz="1600" b="0" i="0" u="none" strike="noStrike" kern="1200" cap="none" spc="0" normalizeH="0" baseline="0" noProof="0" smtClean="0">
                <a:ln>
                  <a:noFill/>
                </a:ln>
                <a:solidFill>
                  <a:srgbClr val="000000">
                    <a:tint val="75000"/>
                  </a:srgbClr>
                </a:solidFill>
                <a:effectLst/>
                <a:uLnTx/>
                <a:uFillTx/>
                <a:latin typeface="Avenir Medium"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600" b="0" i="0" u="none" strike="noStrike" kern="1200" cap="none" spc="0" normalizeH="0" baseline="0" noProof="0">
              <a:ln>
                <a:noFill/>
              </a:ln>
              <a:solidFill>
                <a:srgbClr val="000000">
                  <a:tint val="75000"/>
                </a:srgbClr>
              </a:solidFill>
              <a:effectLst/>
              <a:uLnTx/>
              <a:uFillTx/>
              <a:latin typeface="Avenir Medium" charset="0"/>
            </a:endParaRPr>
          </a:p>
        </p:txBody>
      </p:sp>
      <p:sp>
        <p:nvSpPr>
          <p:cNvPr id="4" name="Title 3"/>
          <p:cNvSpPr>
            <a:spLocks noGrp="1"/>
          </p:cNvSpPr>
          <p:nvPr>
            <p:ph type="title"/>
          </p:nvPr>
        </p:nvSpPr>
        <p:spPr>
          <a:xfrm>
            <a:off x="838199" y="-1"/>
            <a:ext cx="4754881" cy="6858001"/>
          </a:xfrm>
        </p:spPr>
        <p:txBody>
          <a:bodyPr/>
          <a:lstStyle/>
          <a:p>
            <a:r>
              <a:rPr lang="en-US" dirty="0"/>
              <a:t>Timeline</a:t>
            </a:r>
          </a:p>
        </p:txBody>
      </p:sp>
      <p:sp>
        <p:nvSpPr>
          <p:cNvPr id="7" name="Content Placeholder 1">
            <a:extLst>
              <a:ext uri="{FF2B5EF4-FFF2-40B4-BE49-F238E27FC236}">
                <a16:creationId xmlns:a16="http://schemas.microsoft.com/office/drawing/2014/main" id="{97A475FF-9E28-4891-88B4-406F5ABDDC88}"/>
              </a:ext>
            </a:extLst>
          </p:cNvPr>
          <p:cNvSpPr txBox="1">
            <a:spLocks/>
          </p:cNvSpPr>
          <p:nvPr/>
        </p:nvSpPr>
        <p:spPr>
          <a:xfrm>
            <a:off x="5203167" y="-4763"/>
            <a:ext cx="6990091" cy="6857999"/>
          </a:xfrm>
          <a:prstGeom prst="rect">
            <a:avLst/>
          </a:prstGeom>
          <a:solidFill>
            <a:srgbClr val="FFB819"/>
          </a:solidFill>
        </p:spPr>
        <p:txBody>
          <a:bodyPr vert="horz" lIns="91440" tIns="45720" rIns="91440" bIns="45720" rtlCol="0" anchor="ctr">
            <a:normAutofit/>
          </a:bodyPr>
          <a:lstStyle>
            <a:lvl1pPr marL="0" marR="0" indent="0" algn="l" defTabSz="914400" rtl="0" eaLnBrk="1" fontAlgn="auto" latinLnBrk="0" hangingPunct="1">
              <a:lnSpc>
                <a:spcPct val="90000"/>
              </a:lnSpc>
              <a:spcBef>
                <a:spcPts val="1000"/>
              </a:spcBef>
              <a:spcAft>
                <a:spcPts val="0"/>
              </a:spcAft>
              <a:buClr>
                <a:schemeClr val="accent1"/>
              </a:buClr>
              <a:buSzPct val="50000"/>
              <a:buFontTx/>
              <a:buNone/>
              <a:tabLst/>
              <a:defRPr sz="3200" b="0" i="0" kern="1200" baseline="0">
                <a:solidFill>
                  <a:schemeClr val="tx1"/>
                </a:solidFill>
                <a:latin typeface="Avenir Book" charset="0"/>
                <a:ea typeface="Avenir Book" charset="0"/>
                <a:cs typeface="Avenir Book" charset="0"/>
              </a:defRPr>
            </a:lvl1pPr>
            <a:lvl2pPr marL="685800" indent="-228600" algn="l" defTabSz="914400" rtl="0" eaLnBrk="1" latinLnBrk="0" hangingPunct="1">
              <a:lnSpc>
                <a:spcPct val="90000"/>
              </a:lnSpc>
              <a:spcBef>
                <a:spcPts val="500"/>
              </a:spcBef>
              <a:buClr>
                <a:schemeClr val="accent1"/>
              </a:buClr>
              <a:buSzPct val="50000"/>
              <a:buFont typeface="LucidaGrande" charset="0"/>
              <a:buChar char="‣"/>
              <a:defRPr sz="2800" b="0" i="0" kern="1200">
                <a:solidFill>
                  <a:schemeClr val="tx1"/>
                </a:solidFill>
                <a:latin typeface="Avenir Book" charset="0"/>
                <a:ea typeface="Avenir Book" charset="0"/>
                <a:cs typeface="Avenir Book" charset="0"/>
              </a:defRPr>
            </a:lvl2pPr>
            <a:lvl3pPr marL="1143000" indent="-228600" algn="l" defTabSz="914400" rtl="0" eaLnBrk="1" latinLnBrk="0" hangingPunct="1">
              <a:lnSpc>
                <a:spcPct val="90000"/>
              </a:lnSpc>
              <a:spcBef>
                <a:spcPts val="500"/>
              </a:spcBef>
              <a:buClr>
                <a:schemeClr val="accent1"/>
              </a:buClr>
              <a:buSzPct val="50000"/>
              <a:buFont typeface="LucidaGrande" charset="0"/>
              <a:buChar char="‣"/>
              <a:defRPr sz="2400" b="0" i="0" kern="1200">
                <a:solidFill>
                  <a:schemeClr val="tx1"/>
                </a:solidFill>
                <a:latin typeface="Avenir Book" charset="0"/>
                <a:ea typeface="Avenir Book" charset="0"/>
                <a:cs typeface="Avenir Book" charset="0"/>
              </a:defRPr>
            </a:lvl3pPr>
            <a:lvl4pPr marL="1600200" indent="-228600" algn="l" defTabSz="914400" rtl="0" eaLnBrk="1" latinLnBrk="0" hangingPunct="1">
              <a:lnSpc>
                <a:spcPct val="90000"/>
              </a:lnSpc>
              <a:spcBef>
                <a:spcPts val="500"/>
              </a:spcBef>
              <a:buClr>
                <a:schemeClr val="accent1"/>
              </a:buClr>
              <a:buSzPct val="50000"/>
              <a:buFont typeface="LucidaGrande" charset="0"/>
              <a:buChar char="‣"/>
              <a:defRPr sz="2000" b="0" i="0" kern="1200">
                <a:solidFill>
                  <a:schemeClr val="tx1"/>
                </a:solidFill>
                <a:latin typeface="Avenir Book" charset="0"/>
                <a:ea typeface="Avenir Book" charset="0"/>
                <a:cs typeface="Avenir Book" charset="0"/>
              </a:defRPr>
            </a:lvl4pPr>
            <a:lvl5pPr marL="2057400" indent="-228600" algn="l" defTabSz="914400" rtl="0" eaLnBrk="1" latinLnBrk="0" hangingPunct="1">
              <a:lnSpc>
                <a:spcPct val="90000"/>
              </a:lnSpc>
              <a:spcBef>
                <a:spcPts val="500"/>
              </a:spcBef>
              <a:buClr>
                <a:schemeClr val="accent1"/>
              </a:buClr>
              <a:buSzPct val="50000"/>
              <a:buFont typeface="LucidaGrande" charset="0"/>
              <a:buChar char="‣"/>
              <a:defRPr sz="2000" b="0" i="0" kern="1200">
                <a:solidFill>
                  <a:schemeClr val="tx1"/>
                </a:solidFill>
                <a:latin typeface="Avenir Book" charset="0"/>
                <a:ea typeface="Avenir Book" charset="0"/>
                <a:cs typeface="Avenir Book"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90000"/>
              </a:lnSpc>
              <a:spcBef>
                <a:spcPts val="500"/>
              </a:spcBef>
              <a:spcAft>
                <a:spcPts val="0"/>
              </a:spcAft>
              <a:buClr>
                <a:srgbClr val="FFB819"/>
              </a:buClr>
              <a:buSzPct val="50000"/>
              <a:buFont typeface="LucidaGrande" charset="0"/>
              <a:buNone/>
              <a:tabLst/>
              <a:defRPr/>
            </a:pPr>
            <a:r>
              <a:rPr kumimoji="0" lang="en-US" sz="1800" b="1" i="0" u="sng"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Year 1</a:t>
            </a: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  </a:t>
            </a:r>
            <a:r>
              <a:rPr kumimoji="0" lang="en-US" sz="1800" b="1"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August 2021 – September 2022</a:t>
            </a:r>
          </a:p>
          <a:p>
            <a:pPr marL="1143000" marR="0" lvl="1" indent="-457200" algn="l" defTabSz="914400" rtl="0" eaLnBrk="1" fontAlgn="auto" latinLnBrk="0" hangingPunct="1">
              <a:lnSpc>
                <a:spcPct val="90000"/>
              </a:lnSpc>
              <a:spcBef>
                <a:spcPts val="500"/>
              </a:spcBef>
              <a:spcAft>
                <a:spcPts val="0"/>
              </a:spcAft>
              <a:buClr>
                <a:srgbClr val="FFB819"/>
              </a:buClr>
              <a:buSzPct val="50000"/>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Student Persona needs analysis</a:t>
            </a:r>
          </a:p>
          <a:p>
            <a:pPr marL="1143000" marR="0" lvl="1" indent="-457200" algn="l" defTabSz="914400" rtl="0" eaLnBrk="1" fontAlgn="auto" latinLnBrk="0" hangingPunct="1">
              <a:lnSpc>
                <a:spcPct val="90000"/>
              </a:lnSpc>
              <a:spcBef>
                <a:spcPts val="500"/>
              </a:spcBef>
              <a:spcAft>
                <a:spcPts val="0"/>
              </a:spcAft>
              <a:buClr>
                <a:srgbClr val="FFB819"/>
              </a:buClr>
              <a:buSzPct val="50000"/>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Integrated Persona Data</a:t>
            </a:r>
          </a:p>
          <a:p>
            <a:pPr marL="1143000" marR="0" lvl="1" indent="-457200" algn="l" defTabSz="914400" rtl="0" eaLnBrk="1" fontAlgn="auto" latinLnBrk="0" hangingPunct="1">
              <a:lnSpc>
                <a:spcPct val="90000"/>
              </a:lnSpc>
              <a:spcBef>
                <a:spcPts val="500"/>
              </a:spcBef>
              <a:spcAft>
                <a:spcPts val="0"/>
              </a:spcAft>
              <a:buClr>
                <a:srgbClr val="FFB819"/>
              </a:buClr>
              <a:buSzPct val="50000"/>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Professional development (planning &amp; initial implementation) </a:t>
            </a:r>
          </a:p>
          <a:p>
            <a:pPr marL="457200" marR="0" lvl="0" indent="-457200" algn="l" defTabSz="914400" rtl="0" eaLnBrk="1" fontAlgn="auto" latinLnBrk="0" hangingPunct="1">
              <a:lnSpc>
                <a:spcPct val="90000"/>
              </a:lnSpc>
              <a:spcBef>
                <a:spcPts val="1000"/>
              </a:spcBef>
              <a:spcAft>
                <a:spcPts val="0"/>
              </a:spcAft>
              <a:buClr>
                <a:srgbClr val="FFB819"/>
              </a:buClr>
              <a:buSzPct val="50000"/>
              <a:buFont typeface="Arial" panose="020B0604020202020204" pitchFamily="34" charset="0"/>
              <a:buChar char="•"/>
              <a:tabLst/>
              <a:defRPr/>
            </a:pPr>
            <a:r>
              <a:rPr kumimoji="0" lang="en-US" sz="1800" b="1" i="0" u="sng" strike="noStrike" kern="1200" cap="none" spc="0" normalizeH="0" baseline="0" noProof="0" dirty="0">
                <a:ln>
                  <a:noFill/>
                </a:ln>
                <a:effectLst/>
                <a:uLnTx/>
                <a:uFillTx/>
                <a:latin typeface="Segoe UI" panose="020B0502040204020203" pitchFamily="34" charset="0"/>
                <a:cs typeface="Segoe UI" panose="020B0502040204020203" pitchFamily="34" charset="0"/>
              </a:rPr>
              <a:t>Year 2 (PHASE 2)</a:t>
            </a:r>
            <a:r>
              <a:rPr kumimoji="0" lang="en-US" sz="1800" b="0" i="0" u="none" strike="noStrike" kern="1200" cap="none" spc="0" normalizeH="0" baseline="0" noProof="0" dirty="0">
                <a:ln>
                  <a:noFill/>
                </a:ln>
                <a:effectLst/>
                <a:uLnTx/>
                <a:uFillTx/>
                <a:latin typeface="Segoe UI" panose="020B0502040204020203" pitchFamily="34" charset="0"/>
                <a:cs typeface="Segoe UI" panose="020B0502040204020203" pitchFamily="34" charset="0"/>
              </a:rPr>
              <a:t>  </a:t>
            </a:r>
            <a:r>
              <a:rPr lang="en-US" sz="1800" b="1" dirty="0">
                <a:latin typeface="Segoe UI" panose="020B0502040204020203" pitchFamily="34" charset="0"/>
                <a:cs typeface="Segoe UI" panose="020B0502040204020203" pitchFamily="34" charset="0"/>
              </a:rPr>
              <a:t>October</a:t>
            </a:r>
            <a:r>
              <a:rPr kumimoji="0" lang="en-US" sz="1800" b="1" i="0" u="none" strike="noStrike" kern="1200" cap="none" spc="0" normalizeH="0" baseline="0" noProof="0" dirty="0">
                <a:ln>
                  <a:noFill/>
                </a:ln>
                <a:effectLst/>
                <a:uLnTx/>
                <a:uFillTx/>
                <a:latin typeface="Segoe UI" panose="020B0502040204020203" pitchFamily="34" charset="0"/>
                <a:cs typeface="Segoe UI" panose="020B0502040204020203" pitchFamily="34" charset="0"/>
              </a:rPr>
              <a:t> 2022 – September 2023</a:t>
            </a:r>
            <a:endParaRPr kumimoji="0" lang="en-US" sz="1800" b="1" i="0" u="sng" strike="noStrike" kern="1200" cap="none" spc="0" normalizeH="0" baseline="0" noProof="0" dirty="0">
              <a:ln>
                <a:noFill/>
              </a:ln>
              <a:effectLst/>
              <a:uLnTx/>
              <a:uFillTx/>
              <a:latin typeface="Segoe UI" panose="020B0502040204020203" pitchFamily="34" charset="0"/>
              <a:cs typeface="Segoe UI" panose="020B0502040204020203" pitchFamily="34" charset="0"/>
            </a:endParaRPr>
          </a:p>
          <a:p>
            <a:pPr marL="1143000" marR="0" lvl="1" indent="-457200" algn="l" defTabSz="914400" rtl="0" eaLnBrk="1" fontAlgn="auto" latinLnBrk="0" hangingPunct="1">
              <a:lnSpc>
                <a:spcPct val="90000"/>
              </a:lnSpc>
              <a:spcBef>
                <a:spcPts val="500"/>
              </a:spcBef>
              <a:spcAft>
                <a:spcPts val="0"/>
              </a:spcAft>
              <a:buClr>
                <a:srgbClr val="FFB819"/>
              </a:buClr>
              <a:buSzPct val="50000"/>
              <a:buFont typeface="Arial" panose="020B0604020202020204" pitchFamily="34" charset="0"/>
              <a:buChar char="•"/>
              <a:tabLst/>
              <a:defRPr/>
            </a:pPr>
            <a:r>
              <a:rPr kumimoji="0" lang="en-US" sz="1800" b="0" i="0" u="none" strike="noStrike" kern="1200" cap="none" spc="0" normalizeH="0" baseline="0" noProof="0" dirty="0">
                <a:ln>
                  <a:noFill/>
                </a:ln>
                <a:effectLst/>
                <a:uLnTx/>
                <a:uFillTx/>
                <a:latin typeface="Segoe UI" panose="020B0502040204020203" pitchFamily="34" charset="0"/>
                <a:cs typeface="Segoe UI" panose="020B0502040204020203" pitchFamily="34" charset="0"/>
              </a:rPr>
              <a:t>Inaugural Cohort- Professional Development </a:t>
            </a:r>
          </a:p>
          <a:p>
            <a:pPr marL="1143000" marR="0" lvl="1" indent="-457200" algn="l" defTabSz="914400" rtl="0" eaLnBrk="1" fontAlgn="auto" latinLnBrk="0" hangingPunct="1">
              <a:lnSpc>
                <a:spcPct val="90000"/>
              </a:lnSpc>
              <a:spcBef>
                <a:spcPts val="500"/>
              </a:spcBef>
              <a:spcAft>
                <a:spcPts val="0"/>
              </a:spcAft>
              <a:buClr>
                <a:srgbClr val="FFB819"/>
              </a:buClr>
              <a:buSzPct val="50000"/>
              <a:buFont typeface="Arial" panose="020B0604020202020204" pitchFamily="34" charset="0"/>
              <a:buChar char="•"/>
              <a:tabLst/>
              <a:defRPr/>
            </a:pPr>
            <a:r>
              <a:rPr lang="en-US" sz="1800" dirty="0">
                <a:latin typeface="Segoe UI" panose="020B0502040204020203" pitchFamily="34" charset="0"/>
                <a:cs typeface="Segoe UI" panose="020B0502040204020203" pitchFamily="34" charset="0"/>
              </a:rPr>
              <a:t>Integrate and Pilot: Personalized Learning Plan</a:t>
            </a:r>
            <a:endParaRPr kumimoji="0" lang="en-US" sz="1800" b="0" i="0" u="none" strike="noStrike" kern="1200" cap="none" spc="0" normalizeH="0" baseline="0" noProof="0" dirty="0">
              <a:ln>
                <a:noFill/>
              </a:ln>
              <a:effectLst/>
              <a:uLnTx/>
              <a:uFillTx/>
              <a:latin typeface="Segoe UI" panose="020B0502040204020203" pitchFamily="34" charset="0"/>
              <a:cs typeface="Segoe UI" panose="020B0502040204020203" pitchFamily="34" charset="0"/>
            </a:endParaRPr>
          </a:p>
          <a:p>
            <a:pPr marL="1143000" marR="0" lvl="1" indent="-457200" algn="l" defTabSz="914400" rtl="0" eaLnBrk="1" fontAlgn="auto" latinLnBrk="0" hangingPunct="1">
              <a:lnSpc>
                <a:spcPct val="90000"/>
              </a:lnSpc>
              <a:spcBef>
                <a:spcPts val="500"/>
              </a:spcBef>
              <a:spcAft>
                <a:spcPts val="0"/>
              </a:spcAft>
              <a:buClr>
                <a:srgbClr val="FFB819"/>
              </a:buClr>
              <a:buSzPct val="50000"/>
              <a:buFont typeface="Arial" panose="020B0604020202020204" pitchFamily="34" charset="0"/>
              <a:buChar char="•"/>
              <a:tabLst/>
              <a:defRPr/>
            </a:pPr>
            <a:r>
              <a:rPr kumimoji="0" lang="en-US" sz="1800" b="0" i="0" u="none" strike="noStrike" kern="1200" cap="none" spc="0" normalizeH="0" baseline="0" noProof="0" dirty="0">
                <a:ln>
                  <a:noFill/>
                </a:ln>
                <a:effectLst/>
                <a:uLnTx/>
                <a:uFillTx/>
                <a:latin typeface="Segoe UI" panose="020B0502040204020203" pitchFamily="34" charset="0"/>
                <a:cs typeface="Segoe UI" panose="020B0502040204020203" pitchFamily="34" charset="0"/>
              </a:rPr>
              <a:t>Use of Personas for 1) Student intake and advising for Fall 2023 cohorts for select programs and 2) deploying persona driven student engagement strategies  </a:t>
            </a:r>
            <a:endParaRPr kumimoji="0" lang="en-US" sz="1800" b="1" i="0" u="sng" strike="noStrike" kern="1200" cap="none" spc="0" normalizeH="0" baseline="0" noProof="0" dirty="0">
              <a:ln>
                <a:noFill/>
              </a:ln>
              <a:effectLst/>
              <a:uLnTx/>
              <a:uFillTx/>
              <a:latin typeface="Segoe UI" panose="020B0502040204020203" pitchFamily="34" charset="0"/>
              <a:cs typeface="Segoe UI" panose="020B0502040204020203" pitchFamily="34" charset="0"/>
            </a:endParaRPr>
          </a:p>
          <a:p>
            <a:pPr marL="457200" marR="0" lvl="0" indent="-457200" algn="l" defTabSz="914400" rtl="0" eaLnBrk="1" fontAlgn="auto" latinLnBrk="0" hangingPunct="1">
              <a:lnSpc>
                <a:spcPct val="90000"/>
              </a:lnSpc>
              <a:spcBef>
                <a:spcPts val="1000"/>
              </a:spcBef>
              <a:spcAft>
                <a:spcPts val="0"/>
              </a:spcAft>
              <a:buClr>
                <a:srgbClr val="FFB819"/>
              </a:buClr>
              <a:buSzPct val="50000"/>
              <a:buFont typeface="Arial" panose="020B0604020202020204" pitchFamily="34" charset="0"/>
              <a:buChar char="•"/>
              <a:tabLst/>
              <a:defRPr/>
            </a:pPr>
            <a:r>
              <a:rPr kumimoji="0" lang="en-US" sz="1800" b="1" i="0" u="sng"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Year 3 (PHASE 3)</a:t>
            </a:r>
            <a:r>
              <a:rPr kumimoji="0" lang="en-US" sz="1800" b="1"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  April 2023 – September 2024</a:t>
            </a:r>
            <a:endParaRPr kumimoji="0" lang="en-US" sz="1800" b="1" i="0" u="sng"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endParaRPr>
          </a:p>
          <a:p>
            <a:pPr marL="1143000" marR="0" lvl="1" indent="-457200" algn="l" defTabSz="914400" rtl="0" eaLnBrk="1" fontAlgn="auto" latinLnBrk="0" hangingPunct="1">
              <a:lnSpc>
                <a:spcPct val="90000"/>
              </a:lnSpc>
              <a:spcBef>
                <a:spcPts val="500"/>
              </a:spcBef>
              <a:spcAft>
                <a:spcPts val="0"/>
              </a:spcAft>
              <a:buClr>
                <a:srgbClr val="FFB819"/>
              </a:buClr>
              <a:buSzPct val="50000"/>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Use of Personas for 1) Student intake and advising for Fall 2024 cohorts for an expanded group of select programs and 2) the enhanced use of persona driven student engagement strategies</a:t>
            </a:r>
          </a:p>
          <a:p>
            <a:pPr marL="457200" marR="0" lvl="0" indent="-457200" algn="l" defTabSz="914400" rtl="0" eaLnBrk="1" fontAlgn="auto" latinLnBrk="0" hangingPunct="1">
              <a:lnSpc>
                <a:spcPct val="90000"/>
              </a:lnSpc>
              <a:spcBef>
                <a:spcPts val="1000"/>
              </a:spcBef>
              <a:spcAft>
                <a:spcPts val="0"/>
              </a:spcAft>
              <a:buClr>
                <a:srgbClr val="FFB819"/>
              </a:buClr>
              <a:buSzPct val="50000"/>
              <a:buFont typeface="Arial" panose="020B0604020202020204" pitchFamily="34" charset="0"/>
              <a:buChar char="•"/>
              <a:tabLst/>
              <a:defRPr/>
            </a:pPr>
            <a:r>
              <a:rPr kumimoji="0" lang="en-US" sz="1800" b="1" i="0" u="sng"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Year 4</a:t>
            </a:r>
            <a:r>
              <a:rPr kumimoji="0" lang="en-US" sz="1800" b="1"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  April 2024 – September 2025</a:t>
            </a:r>
            <a:endParaRPr kumimoji="0" lang="en-US" sz="1800" b="1" i="0" u="sng"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endParaRPr>
          </a:p>
          <a:p>
            <a:pPr marL="1143000" marR="0" lvl="1" indent="-457200" algn="l" defTabSz="914400" rtl="0" eaLnBrk="1" fontAlgn="auto" latinLnBrk="0" hangingPunct="1">
              <a:lnSpc>
                <a:spcPct val="90000"/>
              </a:lnSpc>
              <a:spcBef>
                <a:spcPts val="500"/>
              </a:spcBef>
              <a:spcAft>
                <a:spcPts val="0"/>
              </a:spcAft>
              <a:buClr>
                <a:srgbClr val="FFB819"/>
              </a:buClr>
              <a:buSzPct val="50000"/>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Use of Personas for 1) Student intake and advising for Fall 2025 cohorts for all programs and 2) enhanced use of persona driven student engagement strategies</a:t>
            </a:r>
          </a:p>
          <a:p>
            <a:pPr marL="457200" marR="0" lvl="0" indent="-457200" algn="l" defTabSz="914400" rtl="0" eaLnBrk="1" fontAlgn="auto" latinLnBrk="0" hangingPunct="1">
              <a:lnSpc>
                <a:spcPct val="90000"/>
              </a:lnSpc>
              <a:spcBef>
                <a:spcPts val="1000"/>
              </a:spcBef>
              <a:spcAft>
                <a:spcPts val="0"/>
              </a:spcAft>
              <a:buClr>
                <a:srgbClr val="FFB819"/>
              </a:buClr>
              <a:buSzPct val="50000"/>
              <a:buFont typeface="Arial" panose="020B0604020202020204" pitchFamily="34" charset="0"/>
              <a:buChar char="•"/>
              <a:tabLst/>
              <a:defRPr/>
            </a:pPr>
            <a:r>
              <a:rPr kumimoji="0" lang="en-US" sz="1800" b="1" i="0" u="sng"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Year </a:t>
            </a:r>
            <a:r>
              <a:rPr kumimoji="0" lang="en-US" sz="1800" b="1"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5  May 2025 – September 2026</a:t>
            </a:r>
            <a:endParaRPr kumimoji="0" lang="en-US" sz="1800" b="1" i="0" u="sng"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endParaRPr>
          </a:p>
          <a:p>
            <a:pPr marL="1143000" marR="0" lvl="1" indent="-457200" algn="l" defTabSz="914400" rtl="0" eaLnBrk="1" fontAlgn="auto" latinLnBrk="0" hangingPunct="1">
              <a:lnSpc>
                <a:spcPct val="90000"/>
              </a:lnSpc>
              <a:spcBef>
                <a:spcPts val="500"/>
              </a:spcBef>
              <a:spcAft>
                <a:spcPts val="0"/>
              </a:spcAft>
              <a:buClr>
                <a:srgbClr val="FFB819"/>
              </a:buClr>
              <a:buSzPct val="50000"/>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Ongoing improvement and system-wide integration</a:t>
            </a:r>
          </a:p>
        </p:txBody>
      </p:sp>
    </p:spTree>
    <p:extLst>
      <p:ext uri="{BB962C8B-B14F-4D97-AF65-F5344CB8AC3E}">
        <p14:creationId xmlns:p14="http://schemas.microsoft.com/office/powerpoint/2010/main" val="11799528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B696A7-F643-7F45-BCD7-6E5295DE6AAD}"/>
              </a:ext>
            </a:extLst>
          </p:cNvPr>
          <p:cNvSpPr>
            <a:spLocks noGrp="1"/>
          </p:cNvSpPr>
          <p:nvPr>
            <p:ph type="sldNum" sz="quarter" idx="12"/>
          </p:nvPr>
        </p:nvSpPr>
        <p:spPr/>
        <p:txBody>
          <a:bodyPr/>
          <a:lstStyle/>
          <a:p>
            <a:fld id="{31EC62AD-1449-9143-8F26-15D729BEA7F6}" type="slidenum">
              <a:rPr lang="en-US" smtClean="0"/>
              <a:pPr/>
              <a:t>9</a:t>
            </a:fld>
            <a:endParaRPr lang="en-US" dirty="0"/>
          </a:p>
        </p:txBody>
      </p:sp>
      <p:sp>
        <p:nvSpPr>
          <p:cNvPr id="4" name="TextBox 3"/>
          <p:cNvSpPr txBox="1"/>
          <p:nvPr/>
        </p:nvSpPr>
        <p:spPr>
          <a:xfrm>
            <a:off x="2351314" y="3303515"/>
            <a:ext cx="8255725" cy="841577"/>
          </a:xfrm>
          <a:prstGeom prst="rect">
            <a:avLst/>
          </a:prstGeom>
          <a:noFill/>
        </p:spPr>
        <p:txBody>
          <a:bodyPr wrap="square" rtlCol="0" anchor="ctr">
            <a:spAutoFit/>
          </a:bodyPr>
          <a:lstStyle/>
          <a:p>
            <a:pPr>
              <a:lnSpc>
                <a:spcPts val="4300"/>
              </a:lnSpc>
            </a:pPr>
            <a:r>
              <a:rPr lang="en-US" sz="11500" b="1" dirty="0">
                <a:solidFill>
                  <a:schemeClr val="bg1"/>
                </a:solidFill>
                <a:latin typeface="Avenir Heavy"/>
                <a:ea typeface="Avenir Book" charset="0"/>
                <a:cs typeface="Avenir Book" charset="0"/>
              </a:rPr>
              <a:t>Thank You</a:t>
            </a:r>
          </a:p>
        </p:txBody>
      </p:sp>
    </p:spTree>
    <p:extLst>
      <p:ext uri="{BB962C8B-B14F-4D97-AF65-F5344CB8AC3E}">
        <p14:creationId xmlns:p14="http://schemas.microsoft.com/office/powerpoint/2010/main" val="2242018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Theme">
  <a:themeElements>
    <a:clrScheme name="HCC Colors">
      <a:dk1>
        <a:srgbClr val="000000"/>
      </a:dk1>
      <a:lt1>
        <a:srgbClr val="FFFFFF"/>
      </a:lt1>
      <a:dk2>
        <a:srgbClr val="555659"/>
      </a:dk2>
      <a:lt2>
        <a:srgbClr val="8A8A8D"/>
      </a:lt2>
      <a:accent1>
        <a:srgbClr val="FFB819"/>
      </a:accent1>
      <a:accent2>
        <a:srgbClr val="EF7622"/>
      </a:accent2>
      <a:accent3>
        <a:srgbClr val="D9272E"/>
      </a:accent3>
      <a:accent4>
        <a:srgbClr val="6CC049"/>
      </a:accent4>
      <a:accent5>
        <a:srgbClr val="0093C9"/>
      </a:accent5>
      <a:accent6>
        <a:srgbClr val="E56385"/>
      </a:accent6>
      <a:hlink>
        <a:srgbClr val="0075C9"/>
      </a:hlink>
      <a:folHlink>
        <a:srgbClr val="490D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chor="ctr">
        <a:spAutoFit/>
      </a:bodyPr>
      <a:lstStyle>
        <a:defPPr>
          <a:lnSpc>
            <a:spcPts val="4300"/>
          </a:lnSpc>
          <a:defRPr sz="3600" dirty="0" smtClean="0">
            <a:latin typeface="Avenir Book" charset="0"/>
            <a:ea typeface="Avenir Book" charset="0"/>
            <a:cs typeface="Avenir Book" charset="0"/>
          </a:defRPr>
        </a:defPPr>
      </a:lstStyle>
    </a:txDef>
  </a:objectDefaults>
  <a:extraClrSchemeLst/>
  <a:extLst>
    <a:ext uri="{05A4C25C-085E-4340-85A3-A5531E510DB2}">
      <thm15:themeFamily xmlns:thm15="http://schemas.microsoft.com/office/thememl/2012/main" name="HCC-2022.powerpoint-template" id="{FA5A9C09-E34E-C245-A7C0-D5F4D3531F7C}" vid="{62989AFD-F599-B84D-9692-54BFBA9CD793}"/>
    </a:ext>
  </a:extLst>
</a:theme>
</file>

<file path=ppt/theme/theme2.xml><?xml version="1.0" encoding="utf-8"?>
<a:theme xmlns:a="http://schemas.openxmlformats.org/drawingml/2006/main" name="Top Bar - Whi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CC-2022.powerpoint-template" id="{FA5A9C09-E34E-C245-A7C0-D5F4D3531F7C}" vid="{338132CE-374E-1144-8D78-75B4D0B08C45}"/>
    </a:ext>
  </a:extLst>
</a:theme>
</file>

<file path=ppt/theme/theme3.xml><?xml version="1.0" encoding="utf-8"?>
<a:theme xmlns:a="http://schemas.openxmlformats.org/drawingml/2006/main" name="Top Bar - Black">
  <a:themeElements>
    <a:clrScheme name="HCC Pallet 1">
      <a:dk1>
        <a:srgbClr val="000000"/>
      </a:dk1>
      <a:lt1>
        <a:srgbClr val="FFFFFF"/>
      </a:lt1>
      <a:dk2>
        <a:srgbClr val="44546A"/>
      </a:dk2>
      <a:lt2>
        <a:srgbClr val="E7E6E6"/>
      </a:lt2>
      <a:accent1>
        <a:srgbClr val="FFB819"/>
      </a:accent1>
      <a:accent2>
        <a:srgbClr val="D9272E"/>
      </a:accent2>
      <a:accent3>
        <a:srgbClr val="E56385"/>
      </a:accent3>
      <a:accent4>
        <a:srgbClr val="EF7622"/>
      </a:accent4>
      <a:accent5>
        <a:srgbClr val="6CC049"/>
      </a:accent5>
      <a:accent6>
        <a:srgbClr val="0093C9"/>
      </a:accent6>
      <a:hlink>
        <a:srgbClr val="0075C9"/>
      </a:hlink>
      <a:folHlink>
        <a:srgbClr val="490D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CC-2022.powerpoint-template" id="{FA5A9C09-E34E-C245-A7C0-D5F4D3531F7C}" vid="{17CBF1D4-905A-C640-9DF0-EE43C28B058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HCC-Powerpoint-Template</Template>
  <TotalTime>548</TotalTime>
  <Words>587</Words>
  <Application>Microsoft Office PowerPoint</Application>
  <PresentationFormat>Widescreen</PresentationFormat>
  <Paragraphs>76</Paragraphs>
  <Slides>9</Slides>
  <Notes>8</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9</vt:i4>
      </vt:variant>
    </vt:vector>
  </HeadingPairs>
  <TitlesOfParts>
    <vt:vector size="21" baseType="lpstr">
      <vt:lpstr>Arial</vt:lpstr>
      <vt:lpstr>Avenir Book</vt:lpstr>
      <vt:lpstr>Avenir Heavy</vt:lpstr>
      <vt:lpstr>Avenir Medium</vt:lpstr>
      <vt:lpstr>Calibri</vt:lpstr>
      <vt:lpstr>Gotham Black</vt:lpstr>
      <vt:lpstr>LucidaGrande</vt:lpstr>
      <vt:lpstr>Segoe UI</vt:lpstr>
      <vt:lpstr>Wingdings</vt:lpstr>
      <vt:lpstr>Office Theme</vt:lpstr>
      <vt:lpstr>Top Bar - White</vt:lpstr>
      <vt:lpstr>Top Bar - Black</vt:lpstr>
      <vt:lpstr>Overview:  The Personalized Learning Pathway Approach</vt:lpstr>
      <vt:lpstr>Overview:  The Personalized Learning Pathway Approach</vt:lpstr>
      <vt:lpstr>HCC Personalized Learning Pathways: The Vision</vt:lpstr>
      <vt:lpstr>HCC Personalized Learning Pathways: The Goal</vt:lpstr>
      <vt:lpstr>Key Activities</vt:lpstr>
      <vt:lpstr>Work Group Updates on   Accomplishments</vt:lpstr>
      <vt:lpstr>Barriers</vt:lpstr>
      <vt:lpstr>Timeline</vt:lpstr>
      <vt:lpstr>PowerPoint Presentation</vt:lpstr>
    </vt:vector>
  </TitlesOfParts>
  <Company>HCCS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tiffani.love</dc:creator>
  <cp:lastModifiedBy>darin.baskin</cp:lastModifiedBy>
  <cp:revision>85</cp:revision>
  <dcterms:created xsi:type="dcterms:W3CDTF">2022-10-03T12:16:09Z</dcterms:created>
  <dcterms:modified xsi:type="dcterms:W3CDTF">2023-02-02T22:40:40Z</dcterms:modified>
</cp:coreProperties>
</file>